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63" r:id="rId2"/>
    <p:sldId id="269" r:id="rId3"/>
    <p:sldId id="270" r:id="rId4"/>
    <p:sldId id="264" r:id="rId5"/>
    <p:sldId id="260" r:id="rId6"/>
    <p:sldId id="265" r:id="rId7"/>
    <p:sldId id="266"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418E8F-56BC-42DB-95CE-4E6930168391}" v="72" dt="2020-10-16T12:18:17.5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86" autoAdjust="0"/>
    <p:restoredTop sz="94660"/>
  </p:normalViewPr>
  <p:slideViewPr>
    <p:cSldViewPr snapToGrid="0">
      <p:cViewPr varScale="1">
        <p:scale>
          <a:sx n="98" d="100"/>
          <a:sy n="98" d="100"/>
        </p:scale>
        <p:origin x="54" y="3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aig Paul" userId="577c0fb6-dd2d-4e16-8ed8-ed85c576a838" providerId="ADAL" clId="{1E418E8F-56BC-42DB-95CE-4E6930168391}"/>
    <pc:docChg chg="custSel modSld">
      <pc:chgData name="Craig Paul" userId="577c0fb6-dd2d-4e16-8ed8-ed85c576a838" providerId="ADAL" clId="{1E418E8F-56BC-42DB-95CE-4E6930168391}" dt="2020-10-16T12:18:17.507" v="86"/>
      <pc:docMkLst>
        <pc:docMk/>
      </pc:docMkLst>
      <pc:sldChg chg="addSp delSp modSp mod">
        <pc:chgData name="Craig Paul" userId="577c0fb6-dd2d-4e16-8ed8-ed85c576a838" providerId="ADAL" clId="{1E418E8F-56BC-42DB-95CE-4E6930168391}" dt="2020-10-16T12:14:37.272" v="41"/>
        <pc:sldMkLst>
          <pc:docMk/>
          <pc:sldMk cId="3316057035" sldId="260"/>
        </pc:sldMkLst>
        <pc:grpChg chg="add mod">
          <ac:chgData name="Craig Paul" userId="577c0fb6-dd2d-4e16-8ed8-ed85c576a838" providerId="ADAL" clId="{1E418E8F-56BC-42DB-95CE-4E6930168391}" dt="2020-10-16T12:14:37.272" v="41"/>
          <ac:grpSpMkLst>
            <pc:docMk/>
            <pc:sldMk cId="3316057035" sldId="260"/>
            <ac:grpSpMk id="10" creationId="{DDA56E6A-8746-4615-AC49-E9BF472526F0}"/>
          </ac:grpSpMkLst>
        </pc:grpChg>
        <pc:picChg chg="del">
          <ac:chgData name="Craig Paul" userId="577c0fb6-dd2d-4e16-8ed8-ed85c576a838" providerId="ADAL" clId="{1E418E8F-56BC-42DB-95CE-4E6930168391}" dt="2020-10-16T12:14:33.156" v="39" actId="478"/>
          <ac:picMkLst>
            <pc:docMk/>
            <pc:sldMk cId="3316057035" sldId="260"/>
            <ac:picMk id="12" creationId="{E3F6E63F-F4F7-43C6-924A-2C1267BA0D7C}"/>
          </ac:picMkLst>
        </pc:picChg>
        <pc:picChg chg="del">
          <ac:chgData name="Craig Paul" userId="577c0fb6-dd2d-4e16-8ed8-ed85c576a838" providerId="ADAL" clId="{1E418E8F-56BC-42DB-95CE-4E6930168391}" dt="2020-10-16T12:14:34.870" v="40" actId="478"/>
          <ac:picMkLst>
            <pc:docMk/>
            <pc:sldMk cId="3316057035" sldId="260"/>
            <ac:picMk id="14" creationId="{F20CFD6F-288A-4A36-AB6E-1835214F249D}"/>
          </ac:picMkLst>
        </pc:picChg>
        <pc:picChg chg="mod">
          <ac:chgData name="Craig Paul" userId="577c0fb6-dd2d-4e16-8ed8-ed85c576a838" providerId="ADAL" clId="{1E418E8F-56BC-42DB-95CE-4E6930168391}" dt="2020-10-16T12:14:37.272" v="41"/>
          <ac:picMkLst>
            <pc:docMk/>
            <pc:sldMk cId="3316057035" sldId="260"/>
            <ac:picMk id="15" creationId="{ACD99B4B-54DC-45C1-B6F0-E1DEA80C6A2F}"/>
          </ac:picMkLst>
        </pc:picChg>
        <pc:picChg chg="mod">
          <ac:chgData name="Craig Paul" userId="577c0fb6-dd2d-4e16-8ed8-ed85c576a838" providerId="ADAL" clId="{1E418E8F-56BC-42DB-95CE-4E6930168391}" dt="2020-10-16T12:14:37.272" v="41"/>
          <ac:picMkLst>
            <pc:docMk/>
            <pc:sldMk cId="3316057035" sldId="260"/>
            <ac:picMk id="16" creationId="{F103DF52-C95F-4C0C-BE65-9D105046D03E}"/>
          </ac:picMkLst>
        </pc:picChg>
        <pc:picChg chg="mod">
          <ac:chgData name="Craig Paul" userId="577c0fb6-dd2d-4e16-8ed8-ed85c576a838" providerId="ADAL" clId="{1E418E8F-56BC-42DB-95CE-4E6930168391}" dt="2020-10-16T12:14:37.272" v="41"/>
          <ac:picMkLst>
            <pc:docMk/>
            <pc:sldMk cId="3316057035" sldId="260"/>
            <ac:picMk id="17" creationId="{9F08BA4F-89DC-495F-821E-30A78F08E9BC}"/>
          </ac:picMkLst>
        </pc:picChg>
      </pc:sldChg>
      <pc:sldChg chg="addSp delSp modSp mod setBg">
        <pc:chgData name="Craig Paul" userId="577c0fb6-dd2d-4e16-8ed8-ed85c576a838" providerId="ADAL" clId="{1E418E8F-56BC-42DB-95CE-4E6930168391}" dt="2020-10-16T12:17:18.038" v="84"/>
        <pc:sldMkLst>
          <pc:docMk/>
          <pc:sldMk cId="76064912" sldId="263"/>
        </pc:sldMkLst>
        <pc:picChg chg="del mod">
          <ac:chgData name="Craig Paul" userId="577c0fb6-dd2d-4e16-8ed8-ed85c576a838" providerId="ADAL" clId="{1E418E8F-56BC-42DB-95CE-4E6930168391}" dt="2020-10-16T12:17:01.196" v="57" actId="478"/>
          <ac:picMkLst>
            <pc:docMk/>
            <pc:sldMk cId="76064912" sldId="263"/>
            <ac:picMk id="2" creationId="{584E23E5-3194-45EB-9A10-321F6DC41B26}"/>
          </ac:picMkLst>
        </pc:picChg>
        <pc:picChg chg="mod">
          <ac:chgData name="Craig Paul" userId="577c0fb6-dd2d-4e16-8ed8-ed85c576a838" providerId="ADAL" clId="{1E418E8F-56BC-42DB-95CE-4E6930168391}" dt="2020-10-16T12:15:27.353" v="49" actId="1076"/>
          <ac:picMkLst>
            <pc:docMk/>
            <pc:sldMk cId="76064912" sldId="263"/>
            <ac:picMk id="20" creationId="{E306B86A-2588-459A-BAA2-36A704F95640}"/>
          </ac:picMkLst>
        </pc:picChg>
        <pc:picChg chg="mod">
          <ac:chgData name="Craig Paul" userId="577c0fb6-dd2d-4e16-8ed8-ed85c576a838" providerId="ADAL" clId="{1E418E8F-56BC-42DB-95CE-4E6930168391}" dt="2020-10-16T12:15:52.275" v="51" actId="14100"/>
          <ac:picMkLst>
            <pc:docMk/>
            <pc:sldMk cId="76064912" sldId="263"/>
            <ac:picMk id="22" creationId="{990E12CA-A8D7-4350-810E-33BE1EF8DA40}"/>
          </ac:picMkLst>
        </pc:picChg>
        <pc:picChg chg="add mod">
          <ac:chgData name="Craig Paul" userId="577c0fb6-dd2d-4e16-8ed8-ed85c576a838" providerId="ADAL" clId="{1E418E8F-56BC-42DB-95CE-4E6930168391}" dt="2020-10-16T12:15:48.853" v="50" actId="14100"/>
          <ac:picMkLst>
            <pc:docMk/>
            <pc:sldMk cId="76064912" sldId="263"/>
            <ac:picMk id="1026" creationId="{252ECFA3-EE8F-447B-82EF-3BF184096566}"/>
          </ac:picMkLst>
        </pc:picChg>
      </pc:sldChg>
      <pc:sldChg chg="addSp delSp modSp mod">
        <pc:chgData name="Craig Paul" userId="577c0fb6-dd2d-4e16-8ed8-ed85c576a838" providerId="ADAL" clId="{1E418E8F-56BC-42DB-95CE-4E6930168391}" dt="2020-10-16T12:14:29.121" v="38"/>
        <pc:sldMkLst>
          <pc:docMk/>
          <pc:sldMk cId="3296950609" sldId="264"/>
        </pc:sldMkLst>
        <pc:grpChg chg="add mod">
          <ac:chgData name="Craig Paul" userId="577c0fb6-dd2d-4e16-8ed8-ed85c576a838" providerId="ADAL" clId="{1E418E8F-56BC-42DB-95CE-4E6930168391}" dt="2020-10-16T12:14:29.121" v="38"/>
          <ac:grpSpMkLst>
            <pc:docMk/>
            <pc:sldMk cId="3296950609" sldId="264"/>
            <ac:grpSpMk id="12" creationId="{1F3BDB7E-464E-4BA9-A2F2-0C4DFA665B60}"/>
          </ac:grpSpMkLst>
        </pc:grpChg>
        <pc:picChg chg="del">
          <ac:chgData name="Craig Paul" userId="577c0fb6-dd2d-4e16-8ed8-ed85c576a838" providerId="ADAL" clId="{1E418E8F-56BC-42DB-95CE-4E6930168391}" dt="2020-10-16T12:14:26.102" v="36" actId="478"/>
          <ac:picMkLst>
            <pc:docMk/>
            <pc:sldMk cId="3296950609" sldId="264"/>
            <ac:picMk id="8" creationId="{505F925D-C735-42AB-B8A9-AEB3EF4CA13B}"/>
          </ac:picMkLst>
        </pc:picChg>
        <pc:picChg chg="del">
          <ac:chgData name="Craig Paul" userId="577c0fb6-dd2d-4e16-8ed8-ed85c576a838" providerId="ADAL" clId="{1E418E8F-56BC-42DB-95CE-4E6930168391}" dt="2020-10-16T12:14:26.915" v="37" actId="478"/>
          <ac:picMkLst>
            <pc:docMk/>
            <pc:sldMk cId="3296950609" sldId="264"/>
            <ac:picMk id="10" creationId="{FF550E35-01F3-46E2-9EB9-B579C78975E9}"/>
          </ac:picMkLst>
        </pc:picChg>
        <pc:picChg chg="mod">
          <ac:chgData name="Craig Paul" userId="577c0fb6-dd2d-4e16-8ed8-ed85c576a838" providerId="ADAL" clId="{1E418E8F-56BC-42DB-95CE-4E6930168391}" dt="2020-10-16T12:14:29.121" v="38"/>
          <ac:picMkLst>
            <pc:docMk/>
            <pc:sldMk cId="3296950609" sldId="264"/>
            <ac:picMk id="14" creationId="{4606B745-76BF-483A-BBB9-7FE088E3720E}"/>
          </ac:picMkLst>
        </pc:picChg>
        <pc:picChg chg="mod">
          <ac:chgData name="Craig Paul" userId="577c0fb6-dd2d-4e16-8ed8-ed85c576a838" providerId="ADAL" clId="{1E418E8F-56BC-42DB-95CE-4E6930168391}" dt="2020-10-16T12:14:29.121" v="38"/>
          <ac:picMkLst>
            <pc:docMk/>
            <pc:sldMk cId="3296950609" sldId="264"/>
            <ac:picMk id="15" creationId="{3A1AE262-E8C4-40D0-8EA0-E1EE6BD3AA13}"/>
          </ac:picMkLst>
        </pc:picChg>
        <pc:picChg chg="mod">
          <ac:chgData name="Craig Paul" userId="577c0fb6-dd2d-4e16-8ed8-ed85c576a838" providerId="ADAL" clId="{1E418E8F-56BC-42DB-95CE-4E6930168391}" dt="2020-10-16T12:14:29.121" v="38"/>
          <ac:picMkLst>
            <pc:docMk/>
            <pc:sldMk cId="3296950609" sldId="264"/>
            <ac:picMk id="16" creationId="{9CA8CDA2-9202-483F-9F5D-5C16E045DF1E}"/>
          </ac:picMkLst>
        </pc:picChg>
      </pc:sldChg>
      <pc:sldChg chg="addSp delSp modSp mod">
        <pc:chgData name="Craig Paul" userId="577c0fb6-dd2d-4e16-8ed8-ed85c576a838" providerId="ADAL" clId="{1E418E8F-56BC-42DB-95CE-4E6930168391}" dt="2020-10-16T12:14:45.923" v="44"/>
        <pc:sldMkLst>
          <pc:docMk/>
          <pc:sldMk cId="1384454591" sldId="265"/>
        </pc:sldMkLst>
        <pc:grpChg chg="add mod">
          <ac:chgData name="Craig Paul" userId="577c0fb6-dd2d-4e16-8ed8-ed85c576a838" providerId="ADAL" clId="{1E418E8F-56BC-42DB-95CE-4E6930168391}" dt="2020-10-16T12:14:45.923" v="44"/>
          <ac:grpSpMkLst>
            <pc:docMk/>
            <pc:sldMk cId="1384454591" sldId="265"/>
            <ac:grpSpMk id="12" creationId="{D098DCFC-0B3E-45D5-8044-5CF58D999C6D}"/>
          </ac:grpSpMkLst>
        </pc:grpChg>
        <pc:picChg chg="del">
          <ac:chgData name="Craig Paul" userId="577c0fb6-dd2d-4e16-8ed8-ed85c576a838" providerId="ADAL" clId="{1E418E8F-56BC-42DB-95CE-4E6930168391}" dt="2020-10-16T12:14:42.650" v="42" actId="478"/>
          <ac:picMkLst>
            <pc:docMk/>
            <pc:sldMk cId="1384454591" sldId="265"/>
            <ac:picMk id="8" creationId="{9FDC4C47-4DAD-4D0D-851B-27BF26AAF771}"/>
          </ac:picMkLst>
        </pc:picChg>
        <pc:picChg chg="del">
          <ac:chgData name="Craig Paul" userId="577c0fb6-dd2d-4e16-8ed8-ed85c576a838" providerId="ADAL" clId="{1E418E8F-56BC-42DB-95CE-4E6930168391}" dt="2020-10-16T12:14:43.700" v="43" actId="478"/>
          <ac:picMkLst>
            <pc:docMk/>
            <pc:sldMk cId="1384454591" sldId="265"/>
            <ac:picMk id="10" creationId="{80092A1F-3497-450B-A4C0-12B3ACB3F8AF}"/>
          </ac:picMkLst>
        </pc:picChg>
        <pc:picChg chg="mod">
          <ac:chgData name="Craig Paul" userId="577c0fb6-dd2d-4e16-8ed8-ed85c576a838" providerId="ADAL" clId="{1E418E8F-56BC-42DB-95CE-4E6930168391}" dt="2020-10-16T12:14:45.923" v="44"/>
          <ac:picMkLst>
            <pc:docMk/>
            <pc:sldMk cId="1384454591" sldId="265"/>
            <ac:picMk id="14" creationId="{FFB8A2F6-D48A-45B6-A250-03B34B5AAD10}"/>
          </ac:picMkLst>
        </pc:picChg>
        <pc:picChg chg="mod">
          <ac:chgData name="Craig Paul" userId="577c0fb6-dd2d-4e16-8ed8-ed85c576a838" providerId="ADAL" clId="{1E418E8F-56BC-42DB-95CE-4E6930168391}" dt="2020-10-16T12:14:45.923" v="44"/>
          <ac:picMkLst>
            <pc:docMk/>
            <pc:sldMk cId="1384454591" sldId="265"/>
            <ac:picMk id="15" creationId="{D4CA94DE-A095-490F-A34E-61E27CBB6878}"/>
          </ac:picMkLst>
        </pc:picChg>
        <pc:picChg chg="mod">
          <ac:chgData name="Craig Paul" userId="577c0fb6-dd2d-4e16-8ed8-ed85c576a838" providerId="ADAL" clId="{1E418E8F-56BC-42DB-95CE-4E6930168391}" dt="2020-10-16T12:14:45.923" v="44"/>
          <ac:picMkLst>
            <pc:docMk/>
            <pc:sldMk cId="1384454591" sldId="265"/>
            <ac:picMk id="16" creationId="{47B51DF6-402C-4B04-8E52-7073E971006E}"/>
          </ac:picMkLst>
        </pc:picChg>
      </pc:sldChg>
      <pc:sldChg chg="addSp delSp modSp mod">
        <pc:chgData name="Craig Paul" userId="577c0fb6-dd2d-4e16-8ed8-ed85c576a838" providerId="ADAL" clId="{1E418E8F-56BC-42DB-95CE-4E6930168391}" dt="2020-10-16T12:14:53.149" v="47"/>
        <pc:sldMkLst>
          <pc:docMk/>
          <pc:sldMk cId="713603108" sldId="266"/>
        </pc:sldMkLst>
        <pc:grpChg chg="add mod">
          <ac:chgData name="Craig Paul" userId="577c0fb6-dd2d-4e16-8ed8-ed85c576a838" providerId="ADAL" clId="{1E418E8F-56BC-42DB-95CE-4E6930168391}" dt="2020-10-16T12:14:53.149" v="47"/>
          <ac:grpSpMkLst>
            <pc:docMk/>
            <pc:sldMk cId="713603108" sldId="266"/>
            <ac:grpSpMk id="12" creationId="{74B5B7C6-0005-46F6-B41D-10A04CE5A630}"/>
          </ac:grpSpMkLst>
        </pc:grpChg>
        <pc:picChg chg="del">
          <ac:chgData name="Craig Paul" userId="577c0fb6-dd2d-4e16-8ed8-ed85c576a838" providerId="ADAL" clId="{1E418E8F-56BC-42DB-95CE-4E6930168391}" dt="2020-10-16T12:14:49.315" v="45" actId="478"/>
          <ac:picMkLst>
            <pc:docMk/>
            <pc:sldMk cId="713603108" sldId="266"/>
            <ac:picMk id="8" creationId="{04FF84EC-4CF8-4EE3-946F-B78235C42A8B}"/>
          </ac:picMkLst>
        </pc:picChg>
        <pc:picChg chg="del">
          <ac:chgData name="Craig Paul" userId="577c0fb6-dd2d-4e16-8ed8-ed85c576a838" providerId="ADAL" clId="{1E418E8F-56BC-42DB-95CE-4E6930168391}" dt="2020-10-16T12:14:51.001" v="46" actId="478"/>
          <ac:picMkLst>
            <pc:docMk/>
            <pc:sldMk cId="713603108" sldId="266"/>
            <ac:picMk id="10" creationId="{45A8A6DD-B304-401B-B13C-E5AAB99BB5EA}"/>
          </ac:picMkLst>
        </pc:picChg>
        <pc:picChg chg="mod">
          <ac:chgData name="Craig Paul" userId="577c0fb6-dd2d-4e16-8ed8-ed85c576a838" providerId="ADAL" clId="{1E418E8F-56BC-42DB-95CE-4E6930168391}" dt="2020-10-16T12:14:53.149" v="47"/>
          <ac:picMkLst>
            <pc:docMk/>
            <pc:sldMk cId="713603108" sldId="266"/>
            <ac:picMk id="14" creationId="{3EB7757C-3E0F-49A3-820E-ACF29B4959CC}"/>
          </ac:picMkLst>
        </pc:picChg>
        <pc:picChg chg="mod">
          <ac:chgData name="Craig Paul" userId="577c0fb6-dd2d-4e16-8ed8-ed85c576a838" providerId="ADAL" clId="{1E418E8F-56BC-42DB-95CE-4E6930168391}" dt="2020-10-16T12:14:53.149" v="47"/>
          <ac:picMkLst>
            <pc:docMk/>
            <pc:sldMk cId="713603108" sldId="266"/>
            <ac:picMk id="15" creationId="{3CD5052A-637A-431F-A86D-281C3E64CB67}"/>
          </ac:picMkLst>
        </pc:picChg>
        <pc:picChg chg="mod">
          <ac:chgData name="Craig Paul" userId="577c0fb6-dd2d-4e16-8ed8-ed85c576a838" providerId="ADAL" clId="{1E418E8F-56BC-42DB-95CE-4E6930168391}" dt="2020-10-16T12:14:53.149" v="47"/>
          <ac:picMkLst>
            <pc:docMk/>
            <pc:sldMk cId="713603108" sldId="266"/>
            <ac:picMk id="16" creationId="{719B30E1-81B5-4B88-8EA2-4C73FB725101}"/>
          </ac:picMkLst>
        </pc:picChg>
      </pc:sldChg>
      <pc:sldChg chg="addSp modSp mod">
        <pc:chgData name="Craig Paul" userId="577c0fb6-dd2d-4e16-8ed8-ed85c576a838" providerId="ADAL" clId="{1E418E8F-56BC-42DB-95CE-4E6930168391}" dt="2020-10-16T12:13:50.275" v="30" actId="164"/>
        <pc:sldMkLst>
          <pc:docMk/>
          <pc:sldMk cId="803678601" sldId="269"/>
        </pc:sldMkLst>
        <pc:grpChg chg="add mod">
          <ac:chgData name="Craig Paul" userId="577c0fb6-dd2d-4e16-8ed8-ed85c576a838" providerId="ADAL" clId="{1E418E8F-56BC-42DB-95CE-4E6930168391}" dt="2020-10-16T12:13:50.275" v="30" actId="164"/>
          <ac:grpSpMkLst>
            <pc:docMk/>
            <pc:sldMk cId="803678601" sldId="269"/>
            <ac:grpSpMk id="2" creationId="{B51502EF-032E-4115-8320-BB891EECB4DE}"/>
          </ac:grpSpMkLst>
        </pc:grpChg>
        <pc:picChg chg="mod">
          <ac:chgData name="Craig Paul" userId="577c0fb6-dd2d-4e16-8ed8-ed85c576a838" providerId="ADAL" clId="{1E418E8F-56BC-42DB-95CE-4E6930168391}" dt="2020-10-16T12:13:50.275" v="30" actId="164"/>
          <ac:picMkLst>
            <pc:docMk/>
            <pc:sldMk cId="803678601" sldId="269"/>
            <ac:picMk id="6" creationId="{DC6D37CD-4ECB-4D37-AD95-3F4E64F1E8CB}"/>
          </ac:picMkLst>
        </pc:picChg>
        <pc:picChg chg="mod">
          <ac:chgData name="Craig Paul" userId="577c0fb6-dd2d-4e16-8ed8-ed85c576a838" providerId="ADAL" clId="{1E418E8F-56BC-42DB-95CE-4E6930168391}" dt="2020-10-16T12:13:50.275" v="30" actId="164"/>
          <ac:picMkLst>
            <pc:docMk/>
            <pc:sldMk cId="803678601" sldId="269"/>
            <ac:picMk id="7" creationId="{8DC051C4-E66F-4A2D-ADFB-B2C289B8AD95}"/>
          </ac:picMkLst>
        </pc:picChg>
        <pc:picChg chg="add mod">
          <ac:chgData name="Craig Paul" userId="577c0fb6-dd2d-4e16-8ed8-ed85c576a838" providerId="ADAL" clId="{1E418E8F-56BC-42DB-95CE-4E6930168391}" dt="2020-10-16T12:13:50.275" v="30" actId="164"/>
          <ac:picMkLst>
            <pc:docMk/>
            <pc:sldMk cId="803678601" sldId="269"/>
            <ac:picMk id="8" creationId="{02FC84ED-235B-4032-B07A-DB5BDF857808}"/>
          </ac:picMkLst>
        </pc:picChg>
      </pc:sldChg>
      <pc:sldChg chg="addSp delSp modSp mod">
        <pc:chgData name="Craig Paul" userId="577c0fb6-dd2d-4e16-8ed8-ed85c576a838" providerId="ADAL" clId="{1E418E8F-56BC-42DB-95CE-4E6930168391}" dt="2020-10-16T12:18:17.507" v="86"/>
        <pc:sldMkLst>
          <pc:docMk/>
          <pc:sldMk cId="2713811515" sldId="270"/>
        </pc:sldMkLst>
        <pc:grpChg chg="add del mod">
          <ac:chgData name="Craig Paul" userId="577c0fb6-dd2d-4e16-8ed8-ed85c576a838" providerId="ADAL" clId="{1E418E8F-56BC-42DB-95CE-4E6930168391}" dt="2020-10-16T12:18:15.257" v="85" actId="478"/>
          <ac:grpSpMkLst>
            <pc:docMk/>
            <pc:sldMk cId="2713811515" sldId="270"/>
            <ac:grpSpMk id="14" creationId="{4C69E714-B36F-446A-941D-EA16533DD04E}"/>
          </ac:grpSpMkLst>
        </pc:grpChg>
        <pc:grpChg chg="add mod">
          <ac:chgData name="Craig Paul" userId="577c0fb6-dd2d-4e16-8ed8-ed85c576a838" providerId="ADAL" clId="{1E418E8F-56BC-42DB-95CE-4E6930168391}" dt="2020-10-16T12:18:17.507" v="86"/>
          <ac:grpSpMkLst>
            <pc:docMk/>
            <pc:sldMk cId="2713811515" sldId="270"/>
            <ac:grpSpMk id="18" creationId="{5E352E31-54E3-4B3F-8891-06BDC9E98FF3}"/>
          </ac:grpSpMkLst>
        </pc:grpChg>
        <pc:picChg chg="del">
          <ac:chgData name="Craig Paul" userId="577c0fb6-dd2d-4e16-8ed8-ed85c576a838" providerId="ADAL" clId="{1E418E8F-56BC-42DB-95CE-4E6930168391}" dt="2020-10-16T12:14:11.245" v="32" actId="478"/>
          <ac:picMkLst>
            <pc:docMk/>
            <pc:sldMk cId="2713811515" sldId="270"/>
            <ac:picMk id="10" creationId="{1DEF7557-69FC-4EE0-B472-B5577169B2D3}"/>
          </ac:picMkLst>
        </pc:picChg>
        <pc:picChg chg="del">
          <ac:chgData name="Craig Paul" userId="577c0fb6-dd2d-4e16-8ed8-ed85c576a838" providerId="ADAL" clId="{1E418E8F-56BC-42DB-95CE-4E6930168391}" dt="2020-10-16T12:14:15.142" v="34" actId="478"/>
          <ac:picMkLst>
            <pc:docMk/>
            <pc:sldMk cId="2713811515" sldId="270"/>
            <ac:picMk id="12" creationId="{769FCAE1-9D62-4CE4-AC83-987AFC54F92B}"/>
          </ac:picMkLst>
        </pc:picChg>
        <pc:picChg chg="mod">
          <ac:chgData name="Craig Paul" userId="577c0fb6-dd2d-4e16-8ed8-ed85c576a838" providerId="ADAL" clId="{1E418E8F-56BC-42DB-95CE-4E6930168391}" dt="2020-10-16T12:14:21.855" v="35" actId="1076"/>
          <ac:picMkLst>
            <pc:docMk/>
            <pc:sldMk cId="2713811515" sldId="270"/>
            <ac:picMk id="15" creationId="{D5150D19-1C65-49B8-8EB0-8D665DFC2FD0}"/>
          </ac:picMkLst>
        </pc:picChg>
        <pc:picChg chg="mod">
          <ac:chgData name="Craig Paul" userId="577c0fb6-dd2d-4e16-8ed8-ed85c576a838" providerId="ADAL" clId="{1E418E8F-56BC-42DB-95CE-4E6930168391}" dt="2020-10-16T12:14:21.855" v="35" actId="1076"/>
          <ac:picMkLst>
            <pc:docMk/>
            <pc:sldMk cId="2713811515" sldId="270"/>
            <ac:picMk id="16" creationId="{B5D0EC13-0EC0-4639-954C-B834222B70CD}"/>
          </ac:picMkLst>
        </pc:picChg>
        <pc:picChg chg="mod">
          <ac:chgData name="Craig Paul" userId="577c0fb6-dd2d-4e16-8ed8-ed85c576a838" providerId="ADAL" clId="{1E418E8F-56BC-42DB-95CE-4E6930168391}" dt="2020-10-16T12:14:21.855" v="35" actId="1076"/>
          <ac:picMkLst>
            <pc:docMk/>
            <pc:sldMk cId="2713811515" sldId="270"/>
            <ac:picMk id="17" creationId="{C3123EC6-6A8E-46D1-A3ED-A898EA3480D8}"/>
          </ac:picMkLst>
        </pc:picChg>
        <pc:picChg chg="mod">
          <ac:chgData name="Craig Paul" userId="577c0fb6-dd2d-4e16-8ed8-ed85c576a838" providerId="ADAL" clId="{1E418E8F-56BC-42DB-95CE-4E6930168391}" dt="2020-10-16T12:18:17.507" v="86"/>
          <ac:picMkLst>
            <pc:docMk/>
            <pc:sldMk cId="2713811515" sldId="270"/>
            <ac:picMk id="19" creationId="{7A03A6AD-0016-4DEC-852B-029257C1B595}"/>
          </ac:picMkLst>
        </pc:picChg>
        <pc:picChg chg="mod">
          <ac:chgData name="Craig Paul" userId="577c0fb6-dd2d-4e16-8ed8-ed85c576a838" providerId="ADAL" clId="{1E418E8F-56BC-42DB-95CE-4E6930168391}" dt="2020-10-16T12:18:17.507" v="86"/>
          <ac:picMkLst>
            <pc:docMk/>
            <pc:sldMk cId="2713811515" sldId="270"/>
            <ac:picMk id="20" creationId="{0173002A-A445-426F-A697-F988067ADFC2}"/>
          </ac:picMkLst>
        </pc:picChg>
        <pc:picChg chg="mod">
          <ac:chgData name="Craig Paul" userId="577c0fb6-dd2d-4e16-8ed8-ed85c576a838" providerId="ADAL" clId="{1E418E8F-56BC-42DB-95CE-4E6930168391}" dt="2020-10-16T12:18:17.507" v="86"/>
          <ac:picMkLst>
            <pc:docMk/>
            <pc:sldMk cId="2713811515" sldId="270"/>
            <ac:picMk id="21" creationId="{8DD0BA2B-B619-4F7C-A0C1-85631C74DA79}"/>
          </ac:picMkLst>
        </pc:picChg>
      </pc:sldChg>
    </pc:docChg>
  </pc:docChgLst>
</pc:chgInfo>
</file>

<file path=ppt/media/image1.png>
</file>

<file path=ppt/media/image2.png>
</file>

<file path=ppt/media/image4.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C2AC6-9F39-49A1-ACDA-DD1DF4642D7B}" type="datetimeFigureOut">
              <a:rPr lang="en-CA" smtClean="0"/>
              <a:t>2020-10-16</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A9F5D5-D717-4F90-8FD8-526268A60F3A}" type="slidenum">
              <a:rPr lang="en-CA" smtClean="0"/>
              <a:t>‹#›</a:t>
            </a:fld>
            <a:endParaRPr lang="en-CA"/>
          </a:p>
        </p:txBody>
      </p:sp>
    </p:spTree>
    <p:extLst>
      <p:ext uri="{BB962C8B-B14F-4D97-AF65-F5344CB8AC3E}">
        <p14:creationId xmlns:p14="http://schemas.microsoft.com/office/powerpoint/2010/main" val="936040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4EFF-D5C7-444A-8AFA-6981374F5A4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61A99FA3-9C55-4D97-8B24-F145D899DF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7DE22952-301D-4D7B-8451-88203D566F97}"/>
              </a:ext>
            </a:extLst>
          </p:cNvPr>
          <p:cNvSpPr>
            <a:spLocks noGrp="1"/>
          </p:cNvSpPr>
          <p:nvPr>
            <p:ph type="dt" sz="half" idx="10"/>
          </p:nvPr>
        </p:nvSpPr>
        <p:spPr/>
        <p:txBody>
          <a:bodyPr/>
          <a:lstStyle/>
          <a:p>
            <a:fld id="{CB7575FE-978D-4097-937F-DC3776747B39}" type="datetimeFigureOut">
              <a:rPr lang="en-CA" smtClean="0"/>
              <a:t>2020-10-16</a:t>
            </a:fld>
            <a:endParaRPr lang="en-CA"/>
          </a:p>
        </p:txBody>
      </p:sp>
      <p:sp>
        <p:nvSpPr>
          <p:cNvPr id="5" name="Footer Placeholder 4">
            <a:extLst>
              <a:ext uri="{FF2B5EF4-FFF2-40B4-BE49-F238E27FC236}">
                <a16:creationId xmlns:a16="http://schemas.microsoft.com/office/drawing/2014/main" id="{FF687AAA-90FC-4D80-A838-DED31CD2025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C2F6865-D891-46D5-A110-80041069F96C}"/>
              </a:ext>
            </a:extLst>
          </p:cNvPr>
          <p:cNvSpPr>
            <a:spLocks noGrp="1"/>
          </p:cNvSpPr>
          <p:nvPr>
            <p:ph type="sldNum" sz="quarter" idx="12"/>
          </p:nvPr>
        </p:nvSpPr>
        <p:spPr/>
        <p:txBody>
          <a:bodyPr/>
          <a:lstStyle/>
          <a:p>
            <a:fld id="{5210EBC4-0FB3-49BA-8082-4C8510F3026F}" type="slidenum">
              <a:rPr lang="en-CA" smtClean="0"/>
              <a:t>‹#›</a:t>
            </a:fld>
            <a:endParaRPr lang="en-CA"/>
          </a:p>
        </p:txBody>
      </p:sp>
    </p:spTree>
    <p:extLst>
      <p:ext uri="{BB962C8B-B14F-4D97-AF65-F5344CB8AC3E}">
        <p14:creationId xmlns:p14="http://schemas.microsoft.com/office/powerpoint/2010/main" val="5750299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7D288-395A-41BE-A478-72A3E183D6F1}"/>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E22F919-A85D-424B-8CD8-7F73C1D3BA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C8C1AAC-F07B-437B-9CA8-CF135890064C}"/>
              </a:ext>
            </a:extLst>
          </p:cNvPr>
          <p:cNvSpPr>
            <a:spLocks noGrp="1"/>
          </p:cNvSpPr>
          <p:nvPr>
            <p:ph type="dt" sz="half" idx="10"/>
          </p:nvPr>
        </p:nvSpPr>
        <p:spPr/>
        <p:txBody>
          <a:bodyPr/>
          <a:lstStyle/>
          <a:p>
            <a:fld id="{CB7575FE-978D-4097-937F-DC3776747B39}" type="datetimeFigureOut">
              <a:rPr lang="en-CA" smtClean="0"/>
              <a:t>2020-10-16</a:t>
            </a:fld>
            <a:endParaRPr lang="en-CA"/>
          </a:p>
        </p:txBody>
      </p:sp>
      <p:sp>
        <p:nvSpPr>
          <p:cNvPr id="5" name="Footer Placeholder 4">
            <a:extLst>
              <a:ext uri="{FF2B5EF4-FFF2-40B4-BE49-F238E27FC236}">
                <a16:creationId xmlns:a16="http://schemas.microsoft.com/office/drawing/2014/main" id="{10B682FB-F8EC-414C-A2EE-595825FD5BD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4BD78282-F87E-4BEF-9EB8-98E2C459D94C}"/>
              </a:ext>
            </a:extLst>
          </p:cNvPr>
          <p:cNvSpPr>
            <a:spLocks noGrp="1"/>
          </p:cNvSpPr>
          <p:nvPr>
            <p:ph type="sldNum" sz="quarter" idx="12"/>
          </p:nvPr>
        </p:nvSpPr>
        <p:spPr/>
        <p:txBody>
          <a:bodyPr/>
          <a:lstStyle/>
          <a:p>
            <a:fld id="{5210EBC4-0FB3-49BA-8082-4C8510F3026F}" type="slidenum">
              <a:rPr lang="en-CA" smtClean="0"/>
              <a:t>‹#›</a:t>
            </a:fld>
            <a:endParaRPr lang="en-CA"/>
          </a:p>
        </p:txBody>
      </p:sp>
    </p:spTree>
    <p:extLst>
      <p:ext uri="{BB962C8B-B14F-4D97-AF65-F5344CB8AC3E}">
        <p14:creationId xmlns:p14="http://schemas.microsoft.com/office/powerpoint/2010/main" val="20157583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B3A2819-9022-4962-BA99-FAD44A0048C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8B48B9A5-F399-4B80-B477-4244FC560EA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9B8BFD9-6431-4B50-937B-2EA56AE1CE7E}"/>
              </a:ext>
            </a:extLst>
          </p:cNvPr>
          <p:cNvSpPr>
            <a:spLocks noGrp="1"/>
          </p:cNvSpPr>
          <p:nvPr>
            <p:ph type="dt" sz="half" idx="10"/>
          </p:nvPr>
        </p:nvSpPr>
        <p:spPr/>
        <p:txBody>
          <a:bodyPr/>
          <a:lstStyle/>
          <a:p>
            <a:fld id="{CB7575FE-978D-4097-937F-DC3776747B39}" type="datetimeFigureOut">
              <a:rPr lang="en-CA" smtClean="0"/>
              <a:t>2020-10-16</a:t>
            </a:fld>
            <a:endParaRPr lang="en-CA"/>
          </a:p>
        </p:txBody>
      </p:sp>
      <p:sp>
        <p:nvSpPr>
          <p:cNvPr id="5" name="Footer Placeholder 4">
            <a:extLst>
              <a:ext uri="{FF2B5EF4-FFF2-40B4-BE49-F238E27FC236}">
                <a16:creationId xmlns:a16="http://schemas.microsoft.com/office/drawing/2014/main" id="{554A19E4-CF86-4275-8E55-D08ADC2E008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182D430-EDEF-4375-8050-C012F26CA57B}"/>
              </a:ext>
            </a:extLst>
          </p:cNvPr>
          <p:cNvSpPr>
            <a:spLocks noGrp="1"/>
          </p:cNvSpPr>
          <p:nvPr>
            <p:ph type="sldNum" sz="quarter" idx="12"/>
          </p:nvPr>
        </p:nvSpPr>
        <p:spPr/>
        <p:txBody>
          <a:bodyPr/>
          <a:lstStyle/>
          <a:p>
            <a:fld id="{5210EBC4-0FB3-49BA-8082-4C8510F3026F}" type="slidenum">
              <a:rPr lang="en-CA" smtClean="0"/>
              <a:t>‹#›</a:t>
            </a:fld>
            <a:endParaRPr lang="en-CA"/>
          </a:p>
        </p:txBody>
      </p:sp>
    </p:spTree>
    <p:extLst>
      <p:ext uri="{BB962C8B-B14F-4D97-AF65-F5344CB8AC3E}">
        <p14:creationId xmlns:p14="http://schemas.microsoft.com/office/powerpoint/2010/main" val="2857020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D96FF-AD37-45E1-85F5-2DA29A1ED0C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31234F50-1CFC-42C7-A407-569E16E762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7649FD1-F21F-4387-96E3-37CF74E3A09C}"/>
              </a:ext>
            </a:extLst>
          </p:cNvPr>
          <p:cNvSpPr>
            <a:spLocks noGrp="1"/>
          </p:cNvSpPr>
          <p:nvPr>
            <p:ph type="dt" sz="half" idx="10"/>
          </p:nvPr>
        </p:nvSpPr>
        <p:spPr/>
        <p:txBody>
          <a:bodyPr/>
          <a:lstStyle/>
          <a:p>
            <a:fld id="{CB7575FE-978D-4097-937F-DC3776747B39}" type="datetimeFigureOut">
              <a:rPr lang="en-CA" smtClean="0"/>
              <a:t>2020-10-16</a:t>
            </a:fld>
            <a:endParaRPr lang="en-CA"/>
          </a:p>
        </p:txBody>
      </p:sp>
      <p:sp>
        <p:nvSpPr>
          <p:cNvPr id="5" name="Footer Placeholder 4">
            <a:extLst>
              <a:ext uri="{FF2B5EF4-FFF2-40B4-BE49-F238E27FC236}">
                <a16:creationId xmlns:a16="http://schemas.microsoft.com/office/drawing/2014/main" id="{BB2CC3A3-9162-46FC-A16C-E1DD9693DE3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0F6AF48-D93F-4565-BEB6-3ADE6A764FE0}"/>
              </a:ext>
            </a:extLst>
          </p:cNvPr>
          <p:cNvSpPr>
            <a:spLocks noGrp="1"/>
          </p:cNvSpPr>
          <p:nvPr>
            <p:ph type="sldNum" sz="quarter" idx="12"/>
          </p:nvPr>
        </p:nvSpPr>
        <p:spPr/>
        <p:txBody>
          <a:bodyPr/>
          <a:lstStyle/>
          <a:p>
            <a:fld id="{5210EBC4-0FB3-49BA-8082-4C8510F3026F}" type="slidenum">
              <a:rPr lang="en-CA" smtClean="0"/>
              <a:t>‹#›</a:t>
            </a:fld>
            <a:endParaRPr lang="en-CA"/>
          </a:p>
        </p:txBody>
      </p:sp>
    </p:spTree>
    <p:extLst>
      <p:ext uri="{BB962C8B-B14F-4D97-AF65-F5344CB8AC3E}">
        <p14:creationId xmlns:p14="http://schemas.microsoft.com/office/powerpoint/2010/main" val="3734096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B8180-7BF0-4B02-8692-1B23DE8034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302D5498-F47C-4764-B4CF-6386A4F6A7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ED4ED9E-DE96-4BAB-AAE5-7C54D354B449}"/>
              </a:ext>
            </a:extLst>
          </p:cNvPr>
          <p:cNvSpPr>
            <a:spLocks noGrp="1"/>
          </p:cNvSpPr>
          <p:nvPr>
            <p:ph type="dt" sz="half" idx="10"/>
          </p:nvPr>
        </p:nvSpPr>
        <p:spPr/>
        <p:txBody>
          <a:bodyPr/>
          <a:lstStyle/>
          <a:p>
            <a:fld id="{CB7575FE-978D-4097-937F-DC3776747B39}" type="datetimeFigureOut">
              <a:rPr lang="en-CA" smtClean="0"/>
              <a:t>2020-10-16</a:t>
            </a:fld>
            <a:endParaRPr lang="en-CA"/>
          </a:p>
        </p:txBody>
      </p:sp>
      <p:sp>
        <p:nvSpPr>
          <p:cNvPr id="5" name="Footer Placeholder 4">
            <a:extLst>
              <a:ext uri="{FF2B5EF4-FFF2-40B4-BE49-F238E27FC236}">
                <a16:creationId xmlns:a16="http://schemas.microsoft.com/office/drawing/2014/main" id="{39D2D96B-AB24-4E6E-AAE4-99A3A45D690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3141CE8-A965-475F-9B51-7177D8462A54}"/>
              </a:ext>
            </a:extLst>
          </p:cNvPr>
          <p:cNvSpPr>
            <a:spLocks noGrp="1"/>
          </p:cNvSpPr>
          <p:nvPr>
            <p:ph type="sldNum" sz="quarter" idx="12"/>
          </p:nvPr>
        </p:nvSpPr>
        <p:spPr/>
        <p:txBody>
          <a:bodyPr/>
          <a:lstStyle/>
          <a:p>
            <a:fld id="{5210EBC4-0FB3-49BA-8082-4C8510F3026F}" type="slidenum">
              <a:rPr lang="en-CA" smtClean="0"/>
              <a:t>‹#›</a:t>
            </a:fld>
            <a:endParaRPr lang="en-CA"/>
          </a:p>
        </p:txBody>
      </p:sp>
    </p:spTree>
    <p:extLst>
      <p:ext uri="{BB962C8B-B14F-4D97-AF65-F5344CB8AC3E}">
        <p14:creationId xmlns:p14="http://schemas.microsoft.com/office/powerpoint/2010/main" val="4058539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D8628-252E-4E0F-BEBF-C6060E95387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D5DE1051-E006-47E3-8F8B-33FB8659358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874ADC28-467B-4EAA-8091-656F0F35716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B75EB71C-C6CB-4374-94A4-4D0DBCF9FB5E}"/>
              </a:ext>
            </a:extLst>
          </p:cNvPr>
          <p:cNvSpPr>
            <a:spLocks noGrp="1"/>
          </p:cNvSpPr>
          <p:nvPr>
            <p:ph type="dt" sz="half" idx="10"/>
          </p:nvPr>
        </p:nvSpPr>
        <p:spPr/>
        <p:txBody>
          <a:bodyPr/>
          <a:lstStyle/>
          <a:p>
            <a:fld id="{CB7575FE-978D-4097-937F-DC3776747B39}" type="datetimeFigureOut">
              <a:rPr lang="en-CA" smtClean="0"/>
              <a:t>2020-10-16</a:t>
            </a:fld>
            <a:endParaRPr lang="en-CA"/>
          </a:p>
        </p:txBody>
      </p:sp>
      <p:sp>
        <p:nvSpPr>
          <p:cNvPr id="6" name="Footer Placeholder 5">
            <a:extLst>
              <a:ext uri="{FF2B5EF4-FFF2-40B4-BE49-F238E27FC236}">
                <a16:creationId xmlns:a16="http://schemas.microsoft.com/office/drawing/2014/main" id="{BCD661E1-8347-4A76-A1E7-94A2F67F07A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754FB61-9B27-4FBE-861B-1E249B6088EE}"/>
              </a:ext>
            </a:extLst>
          </p:cNvPr>
          <p:cNvSpPr>
            <a:spLocks noGrp="1"/>
          </p:cNvSpPr>
          <p:nvPr>
            <p:ph type="sldNum" sz="quarter" idx="12"/>
          </p:nvPr>
        </p:nvSpPr>
        <p:spPr/>
        <p:txBody>
          <a:bodyPr/>
          <a:lstStyle/>
          <a:p>
            <a:fld id="{5210EBC4-0FB3-49BA-8082-4C8510F3026F}" type="slidenum">
              <a:rPr lang="en-CA" smtClean="0"/>
              <a:t>‹#›</a:t>
            </a:fld>
            <a:endParaRPr lang="en-CA"/>
          </a:p>
        </p:txBody>
      </p:sp>
    </p:spTree>
    <p:extLst>
      <p:ext uri="{BB962C8B-B14F-4D97-AF65-F5344CB8AC3E}">
        <p14:creationId xmlns:p14="http://schemas.microsoft.com/office/powerpoint/2010/main" val="4131552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4587D-7BBF-4099-B55E-FFB21E63CA05}"/>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65F1A083-24FC-483C-BCCD-C18ED903FD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B7908B-BC89-4EAD-96FF-21D6621075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89D91E28-3A0B-4ED0-B4A2-A0A64E4C1B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F59E53-5190-4804-9540-A5B3B9FBB1C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35909FE-3C62-4122-97E5-F7F9B0F8D8B8}"/>
              </a:ext>
            </a:extLst>
          </p:cNvPr>
          <p:cNvSpPr>
            <a:spLocks noGrp="1"/>
          </p:cNvSpPr>
          <p:nvPr>
            <p:ph type="dt" sz="half" idx="10"/>
          </p:nvPr>
        </p:nvSpPr>
        <p:spPr/>
        <p:txBody>
          <a:bodyPr/>
          <a:lstStyle/>
          <a:p>
            <a:fld id="{CB7575FE-978D-4097-937F-DC3776747B39}" type="datetimeFigureOut">
              <a:rPr lang="en-CA" smtClean="0"/>
              <a:t>2020-10-16</a:t>
            </a:fld>
            <a:endParaRPr lang="en-CA"/>
          </a:p>
        </p:txBody>
      </p:sp>
      <p:sp>
        <p:nvSpPr>
          <p:cNvPr id="8" name="Footer Placeholder 7">
            <a:extLst>
              <a:ext uri="{FF2B5EF4-FFF2-40B4-BE49-F238E27FC236}">
                <a16:creationId xmlns:a16="http://schemas.microsoft.com/office/drawing/2014/main" id="{B00FD0C6-94BC-492A-BAC0-65DC74CDDB3D}"/>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FB3DFDE9-C6FE-4239-A79E-34EAF1886E1C}"/>
              </a:ext>
            </a:extLst>
          </p:cNvPr>
          <p:cNvSpPr>
            <a:spLocks noGrp="1"/>
          </p:cNvSpPr>
          <p:nvPr>
            <p:ph type="sldNum" sz="quarter" idx="12"/>
          </p:nvPr>
        </p:nvSpPr>
        <p:spPr/>
        <p:txBody>
          <a:bodyPr/>
          <a:lstStyle/>
          <a:p>
            <a:fld id="{5210EBC4-0FB3-49BA-8082-4C8510F3026F}" type="slidenum">
              <a:rPr lang="en-CA" smtClean="0"/>
              <a:t>‹#›</a:t>
            </a:fld>
            <a:endParaRPr lang="en-CA"/>
          </a:p>
        </p:txBody>
      </p:sp>
    </p:spTree>
    <p:extLst>
      <p:ext uri="{BB962C8B-B14F-4D97-AF65-F5344CB8AC3E}">
        <p14:creationId xmlns:p14="http://schemas.microsoft.com/office/powerpoint/2010/main" val="35266150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F563A-3048-4D97-8ABF-450FA1A9229D}"/>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C52FD577-9417-411D-A148-62F2E24A07AE}"/>
              </a:ext>
            </a:extLst>
          </p:cNvPr>
          <p:cNvSpPr>
            <a:spLocks noGrp="1"/>
          </p:cNvSpPr>
          <p:nvPr>
            <p:ph type="dt" sz="half" idx="10"/>
          </p:nvPr>
        </p:nvSpPr>
        <p:spPr/>
        <p:txBody>
          <a:bodyPr/>
          <a:lstStyle/>
          <a:p>
            <a:fld id="{CB7575FE-978D-4097-937F-DC3776747B39}" type="datetimeFigureOut">
              <a:rPr lang="en-CA" smtClean="0"/>
              <a:t>2020-10-16</a:t>
            </a:fld>
            <a:endParaRPr lang="en-CA"/>
          </a:p>
        </p:txBody>
      </p:sp>
      <p:sp>
        <p:nvSpPr>
          <p:cNvPr id="4" name="Footer Placeholder 3">
            <a:extLst>
              <a:ext uri="{FF2B5EF4-FFF2-40B4-BE49-F238E27FC236}">
                <a16:creationId xmlns:a16="http://schemas.microsoft.com/office/drawing/2014/main" id="{B92AF6EE-A8CF-4A78-93C8-DD9F53F55205}"/>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77EF1F0D-8837-4660-8A57-A5538BFA2094}"/>
              </a:ext>
            </a:extLst>
          </p:cNvPr>
          <p:cNvSpPr>
            <a:spLocks noGrp="1"/>
          </p:cNvSpPr>
          <p:nvPr>
            <p:ph type="sldNum" sz="quarter" idx="12"/>
          </p:nvPr>
        </p:nvSpPr>
        <p:spPr/>
        <p:txBody>
          <a:bodyPr/>
          <a:lstStyle/>
          <a:p>
            <a:fld id="{5210EBC4-0FB3-49BA-8082-4C8510F3026F}" type="slidenum">
              <a:rPr lang="en-CA" smtClean="0"/>
              <a:t>‹#›</a:t>
            </a:fld>
            <a:endParaRPr lang="en-CA"/>
          </a:p>
        </p:txBody>
      </p:sp>
    </p:spTree>
    <p:extLst>
      <p:ext uri="{BB962C8B-B14F-4D97-AF65-F5344CB8AC3E}">
        <p14:creationId xmlns:p14="http://schemas.microsoft.com/office/powerpoint/2010/main" val="755914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A551B5-1955-4ABE-A365-908FA154C1C3}"/>
              </a:ext>
            </a:extLst>
          </p:cNvPr>
          <p:cNvSpPr>
            <a:spLocks noGrp="1"/>
          </p:cNvSpPr>
          <p:nvPr>
            <p:ph type="dt" sz="half" idx="10"/>
          </p:nvPr>
        </p:nvSpPr>
        <p:spPr/>
        <p:txBody>
          <a:bodyPr/>
          <a:lstStyle/>
          <a:p>
            <a:fld id="{CB7575FE-978D-4097-937F-DC3776747B39}" type="datetimeFigureOut">
              <a:rPr lang="en-CA" smtClean="0"/>
              <a:t>2020-10-16</a:t>
            </a:fld>
            <a:endParaRPr lang="en-CA"/>
          </a:p>
        </p:txBody>
      </p:sp>
      <p:sp>
        <p:nvSpPr>
          <p:cNvPr id="3" name="Footer Placeholder 2">
            <a:extLst>
              <a:ext uri="{FF2B5EF4-FFF2-40B4-BE49-F238E27FC236}">
                <a16:creationId xmlns:a16="http://schemas.microsoft.com/office/drawing/2014/main" id="{A6F2FFB4-FA14-45B5-B7C1-2A801309D784}"/>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58165BEA-317F-420A-9A84-71A0BDA02E57}"/>
              </a:ext>
            </a:extLst>
          </p:cNvPr>
          <p:cNvSpPr>
            <a:spLocks noGrp="1"/>
          </p:cNvSpPr>
          <p:nvPr>
            <p:ph type="sldNum" sz="quarter" idx="12"/>
          </p:nvPr>
        </p:nvSpPr>
        <p:spPr/>
        <p:txBody>
          <a:bodyPr/>
          <a:lstStyle/>
          <a:p>
            <a:fld id="{5210EBC4-0FB3-49BA-8082-4C8510F3026F}" type="slidenum">
              <a:rPr lang="en-CA" smtClean="0"/>
              <a:t>‹#›</a:t>
            </a:fld>
            <a:endParaRPr lang="en-CA"/>
          </a:p>
        </p:txBody>
      </p:sp>
    </p:spTree>
    <p:extLst>
      <p:ext uri="{BB962C8B-B14F-4D97-AF65-F5344CB8AC3E}">
        <p14:creationId xmlns:p14="http://schemas.microsoft.com/office/powerpoint/2010/main" val="2708392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7E302-244A-4E61-B72D-65FE2A40CA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5EF8E000-248F-4C24-8C72-E32FB9D026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2B451DB5-1AA4-4CB3-A167-3F005F1643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0A16DF8-431E-4B07-94AB-0B383923AB55}"/>
              </a:ext>
            </a:extLst>
          </p:cNvPr>
          <p:cNvSpPr>
            <a:spLocks noGrp="1"/>
          </p:cNvSpPr>
          <p:nvPr>
            <p:ph type="dt" sz="half" idx="10"/>
          </p:nvPr>
        </p:nvSpPr>
        <p:spPr/>
        <p:txBody>
          <a:bodyPr/>
          <a:lstStyle/>
          <a:p>
            <a:fld id="{CB7575FE-978D-4097-937F-DC3776747B39}" type="datetimeFigureOut">
              <a:rPr lang="en-CA" smtClean="0"/>
              <a:t>2020-10-16</a:t>
            </a:fld>
            <a:endParaRPr lang="en-CA"/>
          </a:p>
        </p:txBody>
      </p:sp>
      <p:sp>
        <p:nvSpPr>
          <p:cNvPr id="6" name="Footer Placeholder 5">
            <a:extLst>
              <a:ext uri="{FF2B5EF4-FFF2-40B4-BE49-F238E27FC236}">
                <a16:creationId xmlns:a16="http://schemas.microsoft.com/office/drawing/2014/main" id="{D539C3A3-6139-4269-A57F-D45BBD175E8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82B344DC-56AF-4F6A-B842-A871A7AA17B8}"/>
              </a:ext>
            </a:extLst>
          </p:cNvPr>
          <p:cNvSpPr>
            <a:spLocks noGrp="1"/>
          </p:cNvSpPr>
          <p:nvPr>
            <p:ph type="sldNum" sz="quarter" idx="12"/>
          </p:nvPr>
        </p:nvSpPr>
        <p:spPr/>
        <p:txBody>
          <a:bodyPr/>
          <a:lstStyle/>
          <a:p>
            <a:fld id="{5210EBC4-0FB3-49BA-8082-4C8510F3026F}" type="slidenum">
              <a:rPr lang="en-CA" smtClean="0"/>
              <a:t>‹#›</a:t>
            </a:fld>
            <a:endParaRPr lang="en-CA"/>
          </a:p>
        </p:txBody>
      </p:sp>
    </p:spTree>
    <p:extLst>
      <p:ext uri="{BB962C8B-B14F-4D97-AF65-F5344CB8AC3E}">
        <p14:creationId xmlns:p14="http://schemas.microsoft.com/office/powerpoint/2010/main" val="2031326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EAA4E-94F3-489D-8096-A7454240A5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715C468E-E4BB-4683-B16E-4D08741C13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4B6ABF92-9666-48BD-B0AC-E4E7BBBD61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70BDB3-0EA1-4E39-B69B-CA3763E7BBBE}"/>
              </a:ext>
            </a:extLst>
          </p:cNvPr>
          <p:cNvSpPr>
            <a:spLocks noGrp="1"/>
          </p:cNvSpPr>
          <p:nvPr>
            <p:ph type="dt" sz="half" idx="10"/>
          </p:nvPr>
        </p:nvSpPr>
        <p:spPr/>
        <p:txBody>
          <a:bodyPr/>
          <a:lstStyle/>
          <a:p>
            <a:fld id="{CB7575FE-978D-4097-937F-DC3776747B39}" type="datetimeFigureOut">
              <a:rPr lang="en-CA" smtClean="0"/>
              <a:t>2020-10-16</a:t>
            </a:fld>
            <a:endParaRPr lang="en-CA"/>
          </a:p>
        </p:txBody>
      </p:sp>
      <p:sp>
        <p:nvSpPr>
          <p:cNvPr id="6" name="Footer Placeholder 5">
            <a:extLst>
              <a:ext uri="{FF2B5EF4-FFF2-40B4-BE49-F238E27FC236}">
                <a16:creationId xmlns:a16="http://schemas.microsoft.com/office/drawing/2014/main" id="{BA4C6BB0-D1A3-4157-B35D-E45DA30B0E6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B02E66A-9F34-47E9-87A6-6FF45FDE8092}"/>
              </a:ext>
            </a:extLst>
          </p:cNvPr>
          <p:cNvSpPr>
            <a:spLocks noGrp="1"/>
          </p:cNvSpPr>
          <p:nvPr>
            <p:ph type="sldNum" sz="quarter" idx="12"/>
          </p:nvPr>
        </p:nvSpPr>
        <p:spPr/>
        <p:txBody>
          <a:bodyPr/>
          <a:lstStyle/>
          <a:p>
            <a:fld id="{5210EBC4-0FB3-49BA-8082-4C8510F3026F}" type="slidenum">
              <a:rPr lang="en-CA" smtClean="0"/>
              <a:t>‹#›</a:t>
            </a:fld>
            <a:endParaRPr lang="en-CA"/>
          </a:p>
        </p:txBody>
      </p:sp>
    </p:spTree>
    <p:extLst>
      <p:ext uri="{BB962C8B-B14F-4D97-AF65-F5344CB8AC3E}">
        <p14:creationId xmlns:p14="http://schemas.microsoft.com/office/powerpoint/2010/main" val="377148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3000"/>
            <a:lum/>
          </a:blip>
          <a:srcRect/>
          <a:stretch>
            <a:fillRect t="-58000" b="-58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7951A2-2221-4165-80B5-3CAC7B4E64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8E302D49-FB24-4E18-B514-24466DE87B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B73D6B89-DEF3-41FD-B16F-44A0B406B2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7575FE-978D-4097-937F-DC3776747B39}" type="datetimeFigureOut">
              <a:rPr lang="en-CA" smtClean="0"/>
              <a:t>2020-10-16</a:t>
            </a:fld>
            <a:endParaRPr lang="en-CA"/>
          </a:p>
        </p:txBody>
      </p:sp>
      <p:sp>
        <p:nvSpPr>
          <p:cNvPr id="5" name="Footer Placeholder 4">
            <a:extLst>
              <a:ext uri="{FF2B5EF4-FFF2-40B4-BE49-F238E27FC236}">
                <a16:creationId xmlns:a16="http://schemas.microsoft.com/office/drawing/2014/main" id="{52B746ED-0E13-43C4-865B-771151C12C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4B8CC6B9-397A-470A-A667-6A0AF37FA7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10EBC4-0FB3-49BA-8082-4C8510F3026F}" type="slidenum">
              <a:rPr lang="en-CA" smtClean="0"/>
              <a:t>‹#›</a:t>
            </a:fld>
            <a:endParaRPr lang="en-CA"/>
          </a:p>
        </p:txBody>
      </p:sp>
    </p:spTree>
    <p:extLst>
      <p:ext uri="{BB962C8B-B14F-4D97-AF65-F5344CB8AC3E}">
        <p14:creationId xmlns:p14="http://schemas.microsoft.com/office/powerpoint/2010/main" val="3824842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emf"/><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5.emf"/><Relationship Id="rId3" Type="http://schemas.openxmlformats.org/officeDocument/2006/relationships/hyperlink" Target="https://www.oag.com/" TargetMode="External"/><Relationship Id="rId7" Type="http://schemas.openxmlformats.org/officeDocument/2006/relationships/image" Target="../media/image4.png"/><Relationship Id="rId2" Type="http://schemas.openxmlformats.org/officeDocument/2006/relationships/hyperlink" Target="https://halifaxstanfield.ca/" TargetMode="External"/><Relationship Id="rId1" Type="http://schemas.openxmlformats.org/officeDocument/2006/relationships/slideLayout" Target="../slideLayouts/slideLayout7.xml"/><Relationship Id="rId6" Type="http://schemas.openxmlformats.org/officeDocument/2006/relationships/hyperlink" Target="https://www.navcanada.ca/EN/products-and-services/Pages/Data-Process.aspx" TargetMode="External"/><Relationship Id="rId5" Type="http://schemas.openxmlformats.org/officeDocument/2006/relationships/hyperlink" Target="https://www.faa.gov/data/" TargetMode="External"/><Relationship Id="rId4" Type="http://schemas.openxmlformats.org/officeDocument/2006/relationships/hyperlink" Target="https://www.flightstats.com/v2/" TargetMode="Externa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C78812BD-D2FE-452F-B2D3-446639B441C9}"/>
              </a:ext>
            </a:extLst>
          </p:cNvPr>
          <p:cNvPicPr>
            <a:picLocks noChangeAspect="1"/>
          </p:cNvPicPr>
          <p:nvPr/>
        </p:nvPicPr>
        <p:blipFill>
          <a:blip r:embed="rId3"/>
          <a:stretch>
            <a:fillRect/>
          </a:stretch>
        </p:blipFill>
        <p:spPr>
          <a:xfrm>
            <a:off x="5486398" y="5124685"/>
            <a:ext cx="6705601" cy="1778000"/>
          </a:xfrm>
          <a:prstGeom prst="rect">
            <a:avLst/>
          </a:prstGeom>
        </p:spPr>
      </p:pic>
      <p:sp>
        <p:nvSpPr>
          <p:cNvPr id="24"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cxnSp>
        <p:nvCxnSpPr>
          <p:cNvPr id="26" name="Straight Connector 25">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pic>
        <p:nvPicPr>
          <p:cNvPr id="20" name="Picture 4" descr="ShiftKey Labs">
            <a:extLst>
              <a:ext uri="{FF2B5EF4-FFF2-40B4-BE49-F238E27FC236}">
                <a16:creationId xmlns:a16="http://schemas.microsoft.com/office/drawing/2014/main" id="{E306B86A-2588-459A-BAA2-36A704F956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2433" y="1887165"/>
            <a:ext cx="4553037" cy="105618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3DCC07D5-BE68-4D4B-8410-933793F54A44}"/>
              </a:ext>
            </a:extLst>
          </p:cNvPr>
          <p:cNvSpPr/>
          <p:nvPr/>
        </p:nvSpPr>
        <p:spPr>
          <a:xfrm>
            <a:off x="250850" y="3444656"/>
            <a:ext cx="5766322" cy="523220"/>
          </a:xfrm>
          <a:prstGeom prst="rect">
            <a:avLst/>
          </a:prstGeom>
        </p:spPr>
        <p:txBody>
          <a:bodyPr wrap="none">
            <a:spAutoFit/>
          </a:bodyPr>
          <a:lstStyle/>
          <a:p>
            <a:pPr>
              <a:spcAft>
                <a:spcPts val="2400"/>
              </a:spcAft>
            </a:pPr>
            <a:r>
              <a:rPr lang="en-CA" sz="2800" b="1" dirty="0">
                <a:solidFill>
                  <a:schemeClr val="tx1">
                    <a:lumMod val="65000"/>
                    <a:lumOff val="35000"/>
                  </a:schemeClr>
                </a:solidFill>
                <a:latin typeface="Century Gothic"/>
                <a:cs typeface="Century Gothic"/>
              </a:rPr>
              <a:t>Aviation Technology Hackathon</a:t>
            </a:r>
          </a:p>
        </p:txBody>
      </p:sp>
      <p:sp>
        <p:nvSpPr>
          <p:cNvPr id="21" name="TextBox 20">
            <a:extLst>
              <a:ext uri="{FF2B5EF4-FFF2-40B4-BE49-F238E27FC236}">
                <a16:creationId xmlns:a16="http://schemas.microsoft.com/office/drawing/2014/main" id="{7501E02B-291E-4D64-8C20-DF5564674186}"/>
              </a:ext>
            </a:extLst>
          </p:cNvPr>
          <p:cNvSpPr txBox="1"/>
          <p:nvPr/>
        </p:nvSpPr>
        <p:spPr>
          <a:xfrm>
            <a:off x="1132090" y="3944953"/>
            <a:ext cx="5126589" cy="414298"/>
          </a:xfrm>
          <a:prstGeom prst="rect">
            <a:avLst/>
          </a:prstGeom>
          <a:noFill/>
        </p:spPr>
        <p:txBody>
          <a:bodyPr wrap="square" rtlCol="0">
            <a:noAutofit/>
          </a:bodyPr>
          <a:lstStyle/>
          <a:p>
            <a:pPr>
              <a:spcAft>
                <a:spcPts val="2400"/>
              </a:spcAft>
            </a:pPr>
            <a:r>
              <a:rPr lang="en-CA" sz="1600" dirty="0">
                <a:solidFill>
                  <a:schemeClr val="tx1">
                    <a:lumMod val="65000"/>
                    <a:lumOff val="35000"/>
                  </a:schemeClr>
                </a:solidFill>
                <a:latin typeface="Century Gothic"/>
                <a:cs typeface="Century Gothic"/>
              </a:rPr>
              <a:t>October 30 – November 1, 2020</a:t>
            </a:r>
          </a:p>
        </p:txBody>
      </p:sp>
      <p:pic>
        <p:nvPicPr>
          <p:cNvPr id="22" name="Picture 21">
            <a:extLst>
              <a:ext uri="{FF2B5EF4-FFF2-40B4-BE49-F238E27FC236}">
                <a16:creationId xmlns:a16="http://schemas.microsoft.com/office/drawing/2014/main" id="{990E12CA-A8D7-4350-810E-33BE1EF8DA40}"/>
              </a:ext>
            </a:extLst>
          </p:cNvPr>
          <p:cNvPicPr>
            <a:picLocks noChangeAspect="1"/>
          </p:cNvPicPr>
          <p:nvPr/>
        </p:nvPicPr>
        <p:blipFill>
          <a:blip r:embed="rId5"/>
          <a:stretch>
            <a:fillRect/>
          </a:stretch>
        </p:blipFill>
        <p:spPr>
          <a:xfrm>
            <a:off x="8837579" y="5707017"/>
            <a:ext cx="2965780" cy="763578"/>
          </a:xfrm>
          <a:prstGeom prst="rect">
            <a:avLst/>
          </a:prstGeom>
        </p:spPr>
      </p:pic>
      <p:pic>
        <p:nvPicPr>
          <p:cNvPr id="1026" name="Picture 2" descr="Duc Le - CS PhD student at Dalhousie University">
            <a:extLst>
              <a:ext uri="{FF2B5EF4-FFF2-40B4-BE49-F238E27FC236}">
                <a16:creationId xmlns:a16="http://schemas.microsoft.com/office/drawing/2014/main" id="{252ECFA3-EE8F-447B-82EF-3BF1840965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11510" y="184832"/>
            <a:ext cx="2681057" cy="1340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064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16D42E-9C76-4770-9219-A1BFF9E8B736}"/>
              </a:ext>
            </a:extLst>
          </p:cNvPr>
          <p:cNvSpPr txBox="1"/>
          <p:nvPr/>
        </p:nvSpPr>
        <p:spPr>
          <a:xfrm>
            <a:off x="416601" y="561735"/>
            <a:ext cx="6807159" cy="85047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600" dirty="0">
                <a:latin typeface="+mj-lt"/>
                <a:ea typeface="+mj-ea"/>
                <a:cs typeface="+mj-cs"/>
              </a:rPr>
              <a:t>Opening Statement &amp; Background</a:t>
            </a:r>
          </a:p>
        </p:txBody>
      </p:sp>
      <p:sp>
        <p:nvSpPr>
          <p:cNvPr id="4" name="TextBox 3">
            <a:extLst>
              <a:ext uri="{FF2B5EF4-FFF2-40B4-BE49-F238E27FC236}">
                <a16:creationId xmlns:a16="http://schemas.microsoft.com/office/drawing/2014/main" id="{DBDBCA6D-0373-4561-80CF-B677A0BC1C3B}"/>
              </a:ext>
            </a:extLst>
          </p:cNvPr>
          <p:cNvSpPr txBox="1"/>
          <p:nvPr/>
        </p:nvSpPr>
        <p:spPr>
          <a:xfrm>
            <a:off x="944880" y="1536218"/>
            <a:ext cx="8122920" cy="1543139"/>
          </a:xfrm>
          <a:prstGeom prst="rect">
            <a:avLst/>
          </a:prstGeom>
        </p:spPr>
        <p:txBody>
          <a:bodyPr vert="horz" lIns="91440" tIns="45720" rIns="91440" bIns="45720" rtlCol="0" anchor="ctr">
            <a:normAutofit/>
          </a:bodyPr>
          <a:lstStyle/>
          <a:p>
            <a:pPr>
              <a:lnSpc>
                <a:spcPct val="90000"/>
              </a:lnSpc>
              <a:spcAft>
                <a:spcPts val="18000"/>
              </a:spcAft>
            </a:pPr>
            <a:r>
              <a:rPr lang="en-US" sz="2400" dirty="0"/>
              <a:t>Since April, Halifax Stanfield has experienced a 90 percent decline in passenger traffic and associated revenues due to the global disruption in air travel from the COVID-19 pandemic.</a:t>
            </a:r>
          </a:p>
        </p:txBody>
      </p:sp>
      <p:sp>
        <p:nvSpPr>
          <p:cNvPr id="5" name="TextBox 4">
            <a:extLst>
              <a:ext uri="{FF2B5EF4-FFF2-40B4-BE49-F238E27FC236}">
                <a16:creationId xmlns:a16="http://schemas.microsoft.com/office/drawing/2014/main" id="{9D96C191-68F4-470A-9E45-BD51F41D4634}"/>
              </a:ext>
            </a:extLst>
          </p:cNvPr>
          <p:cNvSpPr txBox="1"/>
          <p:nvPr/>
        </p:nvSpPr>
        <p:spPr>
          <a:xfrm>
            <a:off x="3177541" y="3597050"/>
            <a:ext cx="6484620" cy="2169825"/>
          </a:xfrm>
          <a:prstGeom prst="rect">
            <a:avLst/>
          </a:prstGeom>
          <a:noFill/>
        </p:spPr>
        <p:txBody>
          <a:bodyPr wrap="square" rtlCol="0">
            <a:spAutoFit/>
          </a:bodyPr>
          <a:lstStyle/>
          <a:p>
            <a:pPr>
              <a:spcAft>
                <a:spcPts val="600"/>
              </a:spcAft>
            </a:pPr>
            <a:r>
              <a:rPr lang="en-US" sz="1600" i="1" dirty="0">
                <a:solidFill>
                  <a:srgbClr val="000000"/>
                </a:solidFill>
                <a:latin typeface="Century Gothic" panose="020B0502020202020204" pitchFamily="34" charset="0"/>
              </a:rPr>
              <a:t>HIAA relies on passenger and flight activity to generate revenues required to support airport operations and invest in capital infrastructure that meets the needs of the communities it serves, now and in the future. Essentially, the airport operates on a user-pay system – with very few users due to the pandemic and associated travel restrictions, there is very little revenue being generated. </a:t>
            </a:r>
            <a:endParaRPr lang="en-US" sz="1600" i="1" dirty="0">
              <a:solidFill>
                <a:schemeClr val="tx1">
                  <a:lumMod val="65000"/>
                  <a:lumOff val="35000"/>
                </a:schemeClr>
              </a:solidFill>
              <a:latin typeface="Century Gothic"/>
              <a:cs typeface="Century Gothic"/>
            </a:endParaRPr>
          </a:p>
          <a:p>
            <a:pPr>
              <a:spcAft>
                <a:spcPts val="600"/>
              </a:spcAft>
            </a:pPr>
            <a:endParaRPr lang="en-CA" dirty="0"/>
          </a:p>
        </p:txBody>
      </p:sp>
      <p:grpSp>
        <p:nvGrpSpPr>
          <p:cNvPr id="2" name="Group 1">
            <a:extLst>
              <a:ext uri="{FF2B5EF4-FFF2-40B4-BE49-F238E27FC236}">
                <a16:creationId xmlns:a16="http://schemas.microsoft.com/office/drawing/2014/main" id="{B51502EF-032E-4115-8320-BB891EECB4DE}"/>
              </a:ext>
            </a:extLst>
          </p:cNvPr>
          <p:cNvGrpSpPr/>
          <p:nvPr/>
        </p:nvGrpSpPr>
        <p:grpSpPr>
          <a:xfrm>
            <a:off x="5299338" y="5795743"/>
            <a:ext cx="6832896" cy="1062257"/>
            <a:chOff x="5299338" y="5795743"/>
            <a:chExt cx="6832896" cy="1062257"/>
          </a:xfrm>
        </p:grpSpPr>
        <p:pic>
          <p:nvPicPr>
            <p:cNvPr id="6" name="Picture 4" descr="ShiftKey Labs">
              <a:extLst>
                <a:ext uri="{FF2B5EF4-FFF2-40B4-BE49-F238E27FC236}">
                  <a16:creationId xmlns:a16="http://schemas.microsoft.com/office/drawing/2014/main" id="{DC6D37CD-4ECB-4D37-AD95-3F4E64F1E8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9338" y="5985745"/>
              <a:ext cx="2124512" cy="49283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8DC051C4-E66F-4A2D-ADFB-B2C289B8AD95}"/>
                </a:ext>
              </a:extLst>
            </p:cNvPr>
            <p:cNvPicPr>
              <a:picLocks noChangeAspect="1"/>
            </p:cNvPicPr>
            <p:nvPr/>
          </p:nvPicPr>
          <p:blipFill>
            <a:blip r:embed="rId3"/>
            <a:stretch>
              <a:fillRect/>
            </a:stretch>
          </p:blipFill>
          <p:spPr>
            <a:xfrm>
              <a:off x="9833461" y="5862918"/>
              <a:ext cx="2298773" cy="615658"/>
            </a:xfrm>
            <a:prstGeom prst="rect">
              <a:avLst/>
            </a:prstGeom>
          </p:spPr>
        </p:pic>
        <p:pic>
          <p:nvPicPr>
            <p:cNvPr id="8" name="Picture 2" descr="Duc Le - CS PhD student at Dalhousie University">
              <a:extLst>
                <a:ext uri="{FF2B5EF4-FFF2-40B4-BE49-F238E27FC236}">
                  <a16:creationId xmlns:a16="http://schemas.microsoft.com/office/drawing/2014/main" id="{02FC84ED-235B-4032-B07A-DB5BDF8578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6281" y="5795743"/>
              <a:ext cx="2124513" cy="106225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8036786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Arc 1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Content Placeholder 1">
            <a:extLst>
              <a:ext uri="{FF2B5EF4-FFF2-40B4-BE49-F238E27FC236}">
                <a16:creationId xmlns:a16="http://schemas.microsoft.com/office/drawing/2014/main" id="{9CABDAAB-8078-49D9-B4E6-B9A365EADFEE}"/>
              </a:ext>
            </a:extLst>
          </p:cNvPr>
          <p:cNvSpPr txBox="1">
            <a:spLocks/>
          </p:cNvSpPr>
          <p:nvPr/>
        </p:nvSpPr>
        <p:spPr>
          <a:xfrm>
            <a:off x="750651" y="1378152"/>
            <a:ext cx="4867231" cy="28830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342900">
              <a:buFont typeface="Wingdings" panose="05000000000000000000" pitchFamily="2" charset="2"/>
              <a:buChar char="Q"/>
            </a:pPr>
            <a:r>
              <a:rPr lang="en-US" sz="2000" dirty="0"/>
              <a:t>Revenue Generation</a:t>
            </a:r>
          </a:p>
          <a:p>
            <a:pPr>
              <a:buFont typeface="Wingdings" panose="05000000000000000000" pitchFamily="2" charset="2"/>
              <a:buChar char="Q"/>
            </a:pPr>
            <a:endParaRPr lang="en-US" sz="2000" dirty="0"/>
          </a:p>
          <a:p>
            <a:pPr marL="457200" indent="-342900">
              <a:buFont typeface="Wingdings" panose="05000000000000000000" pitchFamily="2" charset="2"/>
              <a:buChar char="Q"/>
            </a:pPr>
            <a:r>
              <a:rPr lang="en-US" sz="2000" dirty="0"/>
              <a:t>Passenger Experience</a:t>
            </a:r>
          </a:p>
          <a:p>
            <a:pPr marL="457200" indent="-342900">
              <a:buFont typeface="Wingdings" panose="05000000000000000000" pitchFamily="2" charset="2"/>
              <a:buChar char="Q"/>
            </a:pPr>
            <a:endParaRPr lang="en-US" sz="2000" dirty="0"/>
          </a:p>
          <a:p>
            <a:pPr marL="457200" indent="-342900">
              <a:buFont typeface="Wingdings" panose="05000000000000000000" pitchFamily="2" charset="2"/>
              <a:buChar char="Q"/>
            </a:pPr>
            <a:r>
              <a:rPr lang="en-US" sz="2000" dirty="0"/>
              <a:t>Healthy Airports and Air Travel</a:t>
            </a:r>
          </a:p>
        </p:txBody>
      </p:sp>
      <p:sp>
        <p:nvSpPr>
          <p:cNvPr id="3" name="Title 2">
            <a:extLst>
              <a:ext uri="{FF2B5EF4-FFF2-40B4-BE49-F238E27FC236}">
                <a16:creationId xmlns:a16="http://schemas.microsoft.com/office/drawing/2014/main" id="{01E9592B-40C2-4D7E-A143-7CEBE96CCC88}"/>
              </a:ext>
            </a:extLst>
          </p:cNvPr>
          <p:cNvSpPr txBox="1">
            <a:spLocks/>
          </p:cNvSpPr>
          <p:nvPr/>
        </p:nvSpPr>
        <p:spPr>
          <a:xfrm>
            <a:off x="457200" y="274639"/>
            <a:ext cx="8229600" cy="48616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2400" dirty="0">
                <a:latin typeface="+mj-lt"/>
                <a:ea typeface="+mj-ea"/>
                <a:cs typeface="+mj-cs"/>
              </a:rPr>
              <a:t>Challenge Themes</a:t>
            </a:r>
          </a:p>
        </p:txBody>
      </p:sp>
      <p:sp>
        <p:nvSpPr>
          <p:cNvPr id="4" name="Text Placeholder 3">
            <a:extLst>
              <a:ext uri="{FF2B5EF4-FFF2-40B4-BE49-F238E27FC236}">
                <a16:creationId xmlns:a16="http://schemas.microsoft.com/office/drawing/2014/main" id="{24332A97-861B-4D8A-9B4B-B258BD63FD13}"/>
              </a:ext>
            </a:extLst>
          </p:cNvPr>
          <p:cNvSpPr txBox="1">
            <a:spLocks/>
          </p:cNvSpPr>
          <p:nvPr/>
        </p:nvSpPr>
        <p:spPr>
          <a:xfrm>
            <a:off x="457200" y="773138"/>
            <a:ext cx="8229600" cy="25321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CA" sz="2000" b="1" dirty="0">
              <a:solidFill>
                <a:srgbClr val="243E8C"/>
              </a:solidFill>
            </a:endParaRPr>
          </a:p>
        </p:txBody>
      </p:sp>
      <p:pic>
        <p:nvPicPr>
          <p:cNvPr id="8" name="Picture 7">
            <a:extLst>
              <a:ext uri="{FF2B5EF4-FFF2-40B4-BE49-F238E27FC236}">
                <a16:creationId xmlns:a16="http://schemas.microsoft.com/office/drawing/2014/main" id="{63D0D91A-9639-408B-879D-EFB661147916}"/>
              </a:ext>
            </a:extLst>
          </p:cNvPr>
          <p:cNvPicPr>
            <a:picLocks noChangeAspect="1"/>
          </p:cNvPicPr>
          <p:nvPr/>
        </p:nvPicPr>
        <p:blipFill rotWithShape="1">
          <a:blip r:embed="rId2"/>
          <a:srcRect r="8482" b="-1"/>
          <a:stretch/>
        </p:blipFill>
        <p:spPr>
          <a:xfrm>
            <a:off x="5947391" y="1286635"/>
            <a:ext cx="5150277" cy="3714244"/>
          </a:xfrm>
          <a:prstGeom prst="rect">
            <a:avLst/>
          </a:prstGeom>
          <a:effectLst>
            <a:softEdge rad="254000"/>
          </a:effectLst>
        </p:spPr>
      </p:pic>
      <p:grpSp>
        <p:nvGrpSpPr>
          <p:cNvPr id="18" name="Group 17">
            <a:extLst>
              <a:ext uri="{FF2B5EF4-FFF2-40B4-BE49-F238E27FC236}">
                <a16:creationId xmlns:a16="http://schemas.microsoft.com/office/drawing/2014/main" id="{5E352E31-54E3-4B3F-8891-06BDC9E98FF3}"/>
              </a:ext>
            </a:extLst>
          </p:cNvPr>
          <p:cNvGrpSpPr/>
          <p:nvPr/>
        </p:nvGrpSpPr>
        <p:grpSpPr>
          <a:xfrm>
            <a:off x="5299338" y="5795743"/>
            <a:ext cx="6832896" cy="1062257"/>
            <a:chOff x="5299338" y="5795743"/>
            <a:chExt cx="6832896" cy="1062257"/>
          </a:xfrm>
        </p:grpSpPr>
        <p:pic>
          <p:nvPicPr>
            <p:cNvPr id="19" name="Picture 4" descr="ShiftKey Labs">
              <a:extLst>
                <a:ext uri="{FF2B5EF4-FFF2-40B4-BE49-F238E27FC236}">
                  <a16:creationId xmlns:a16="http://schemas.microsoft.com/office/drawing/2014/main" id="{7A03A6AD-0016-4DEC-852B-029257C1B5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9338" y="5985745"/>
              <a:ext cx="2124512" cy="49283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0173002A-A445-426F-A697-F988067ADFC2}"/>
                </a:ext>
              </a:extLst>
            </p:cNvPr>
            <p:cNvPicPr>
              <a:picLocks noChangeAspect="1"/>
            </p:cNvPicPr>
            <p:nvPr/>
          </p:nvPicPr>
          <p:blipFill>
            <a:blip r:embed="rId4"/>
            <a:stretch>
              <a:fillRect/>
            </a:stretch>
          </p:blipFill>
          <p:spPr>
            <a:xfrm>
              <a:off x="9833461" y="5862918"/>
              <a:ext cx="2298773" cy="615658"/>
            </a:xfrm>
            <a:prstGeom prst="rect">
              <a:avLst/>
            </a:prstGeom>
          </p:spPr>
        </p:pic>
        <p:pic>
          <p:nvPicPr>
            <p:cNvPr id="21" name="Picture 2" descr="Duc Le - CS PhD student at Dalhousie University">
              <a:extLst>
                <a:ext uri="{FF2B5EF4-FFF2-40B4-BE49-F238E27FC236}">
                  <a16:creationId xmlns:a16="http://schemas.microsoft.com/office/drawing/2014/main" id="{8DD0BA2B-B619-4F7C-A0C1-85631C74DA7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96281" y="5795743"/>
              <a:ext cx="2124513" cy="106225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7138115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Arc 1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Content Placeholder 1">
            <a:extLst>
              <a:ext uri="{FF2B5EF4-FFF2-40B4-BE49-F238E27FC236}">
                <a16:creationId xmlns:a16="http://schemas.microsoft.com/office/drawing/2014/main" id="{9CABDAAB-8078-49D9-B4E6-B9A365EADFEE}"/>
              </a:ext>
            </a:extLst>
          </p:cNvPr>
          <p:cNvSpPr txBox="1">
            <a:spLocks/>
          </p:cNvSpPr>
          <p:nvPr/>
        </p:nvSpPr>
        <p:spPr>
          <a:xfrm>
            <a:off x="750651" y="1378152"/>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Q"/>
            </a:pPr>
            <a:r>
              <a:rPr lang="en-CA" sz="2000" dirty="0">
                <a:solidFill>
                  <a:schemeClr val="tx1"/>
                </a:solidFill>
              </a:rPr>
              <a:t>Airports generate revenue from both aeronautical and non-aeronautical sources. Aeronautical revenue is generated primarily from aircraft movements, while non-aeronautical revenue is generated from other sources such as parking, concessions, tenant services, </a:t>
            </a:r>
            <a:r>
              <a:rPr lang="en-CA" sz="2000" dirty="0" err="1">
                <a:solidFill>
                  <a:schemeClr val="tx1"/>
                </a:solidFill>
              </a:rPr>
              <a:t>etc</a:t>
            </a:r>
            <a:r>
              <a:rPr lang="en-CA" sz="2000" dirty="0">
                <a:solidFill>
                  <a:schemeClr val="tx1"/>
                </a:solidFill>
              </a:rPr>
              <a:t>…</a:t>
            </a:r>
          </a:p>
          <a:p>
            <a:pPr>
              <a:buFont typeface="Wingdings" panose="05000000000000000000" pitchFamily="2" charset="2"/>
              <a:buChar char="Q"/>
            </a:pPr>
            <a:endParaRPr lang="en-CA" sz="2000" dirty="0">
              <a:solidFill>
                <a:schemeClr val="tx1"/>
              </a:solidFill>
            </a:endParaRPr>
          </a:p>
          <a:p>
            <a:pPr>
              <a:buFont typeface="Wingdings" panose="05000000000000000000" pitchFamily="2" charset="2"/>
              <a:buChar char="Q"/>
            </a:pPr>
            <a:r>
              <a:rPr lang="en-CA" sz="2000" dirty="0">
                <a:solidFill>
                  <a:schemeClr val="tx1"/>
                </a:solidFill>
              </a:rPr>
              <a:t>Passenger volume decreases have led to:</a:t>
            </a:r>
          </a:p>
          <a:p>
            <a:pPr marL="857241" lvl="1" indent="-457200">
              <a:buFont typeface="+mj-lt"/>
              <a:buAutoNum type="arabicPeriod"/>
            </a:pPr>
            <a:r>
              <a:rPr lang="en-CA" sz="2000" dirty="0">
                <a:solidFill>
                  <a:schemeClr val="tx1"/>
                </a:solidFill>
              </a:rPr>
              <a:t>Fewer aircraft movements</a:t>
            </a:r>
          </a:p>
          <a:p>
            <a:pPr marL="857241" lvl="1" indent="-457200">
              <a:buFont typeface="+mj-lt"/>
              <a:buAutoNum type="arabicPeriod"/>
            </a:pPr>
            <a:r>
              <a:rPr lang="en-CA" sz="2000" dirty="0">
                <a:solidFill>
                  <a:schemeClr val="tx1"/>
                </a:solidFill>
              </a:rPr>
              <a:t>Reduction in concessions and food service offerings both in the airport and inflight</a:t>
            </a:r>
          </a:p>
          <a:p>
            <a:pPr marL="857241" lvl="1" indent="-457200">
              <a:buFont typeface="+mj-lt"/>
              <a:buAutoNum type="arabicPeriod"/>
            </a:pPr>
            <a:r>
              <a:rPr lang="en-CA" sz="2000" dirty="0">
                <a:solidFill>
                  <a:schemeClr val="tx1"/>
                </a:solidFill>
              </a:rPr>
              <a:t>Surplus parking and availability</a:t>
            </a:r>
          </a:p>
          <a:p>
            <a:pPr marL="400041" lvl="1" indent="0">
              <a:buNone/>
            </a:pPr>
            <a:endParaRPr lang="en-CA" sz="2000" dirty="0">
              <a:solidFill>
                <a:schemeClr val="tx1"/>
              </a:solidFill>
            </a:endParaRPr>
          </a:p>
          <a:p>
            <a:pPr marL="357188" lvl="1" indent="-342900">
              <a:buFont typeface="Wingdings" panose="05000000000000000000" pitchFamily="2" charset="2"/>
              <a:buChar char="Q"/>
            </a:pPr>
            <a:r>
              <a:rPr lang="en-CA" sz="2000" dirty="0">
                <a:solidFill>
                  <a:schemeClr val="tx1"/>
                </a:solidFill>
              </a:rPr>
              <a:t>Are there opportunities to diversify our revenue generating offerings by leveraging a technology-based solution?</a:t>
            </a:r>
          </a:p>
        </p:txBody>
      </p:sp>
      <p:sp>
        <p:nvSpPr>
          <p:cNvPr id="3" name="Title 2">
            <a:extLst>
              <a:ext uri="{FF2B5EF4-FFF2-40B4-BE49-F238E27FC236}">
                <a16:creationId xmlns:a16="http://schemas.microsoft.com/office/drawing/2014/main" id="{01E9592B-40C2-4D7E-A143-7CEBE96CCC88}"/>
              </a:ext>
            </a:extLst>
          </p:cNvPr>
          <p:cNvSpPr txBox="1">
            <a:spLocks/>
          </p:cNvSpPr>
          <p:nvPr/>
        </p:nvSpPr>
        <p:spPr>
          <a:xfrm>
            <a:off x="457200" y="274639"/>
            <a:ext cx="8229600" cy="48616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CA" sz="2400" dirty="0"/>
              <a:t>Challenge Statements</a:t>
            </a:r>
          </a:p>
        </p:txBody>
      </p:sp>
      <p:sp>
        <p:nvSpPr>
          <p:cNvPr id="4" name="Text Placeholder 3">
            <a:extLst>
              <a:ext uri="{FF2B5EF4-FFF2-40B4-BE49-F238E27FC236}">
                <a16:creationId xmlns:a16="http://schemas.microsoft.com/office/drawing/2014/main" id="{24332A97-861B-4D8A-9B4B-B258BD63FD13}"/>
              </a:ext>
            </a:extLst>
          </p:cNvPr>
          <p:cNvSpPr txBox="1">
            <a:spLocks/>
          </p:cNvSpPr>
          <p:nvPr/>
        </p:nvSpPr>
        <p:spPr>
          <a:xfrm>
            <a:off x="457200" y="773138"/>
            <a:ext cx="8229600" cy="25321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2000" b="1" dirty="0">
                <a:solidFill>
                  <a:srgbClr val="243E8C"/>
                </a:solidFill>
              </a:rPr>
              <a:t>Revenue Generation</a:t>
            </a:r>
          </a:p>
        </p:txBody>
      </p:sp>
      <p:grpSp>
        <p:nvGrpSpPr>
          <p:cNvPr id="12" name="Group 11">
            <a:extLst>
              <a:ext uri="{FF2B5EF4-FFF2-40B4-BE49-F238E27FC236}">
                <a16:creationId xmlns:a16="http://schemas.microsoft.com/office/drawing/2014/main" id="{1F3BDB7E-464E-4BA9-A2F2-0C4DFA665B60}"/>
              </a:ext>
            </a:extLst>
          </p:cNvPr>
          <p:cNvGrpSpPr/>
          <p:nvPr/>
        </p:nvGrpSpPr>
        <p:grpSpPr>
          <a:xfrm>
            <a:off x="5299338" y="5795743"/>
            <a:ext cx="6832896" cy="1062257"/>
            <a:chOff x="5299338" y="5795743"/>
            <a:chExt cx="6832896" cy="1062257"/>
          </a:xfrm>
        </p:grpSpPr>
        <p:pic>
          <p:nvPicPr>
            <p:cNvPr id="14" name="Picture 4" descr="ShiftKey Labs">
              <a:extLst>
                <a:ext uri="{FF2B5EF4-FFF2-40B4-BE49-F238E27FC236}">
                  <a16:creationId xmlns:a16="http://schemas.microsoft.com/office/drawing/2014/main" id="{4606B745-76BF-483A-BBB9-7FE088E372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9338" y="5985745"/>
              <a:ext cx="2124512" cy="49283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3A1AE262-E8C4-40D0-8EA0-E1EE6BD3AA13}"/>
                </a:ext>
              </a:extLst>
            </p:cNvPr>
            <p:cNvPicPr>
              <a:picLocks noChangeAspect="1"/>
            </p:cNvPicPr>
            <p:nvPr/>
          </p:nvPicPr>
          <p:blipFill>
            <a:blip r:embed="rId3"/>
            <a:stretch>
              <a:fillRect/>
            </a:stretch>
          </p:blipFill>
          <p:spPr>
            <a:xfrm>
              <a:off x="9833461" y="5862918"/>
              <a:ext cx="2298773" cy="615658"/>
            </a:xfrm>
            <a:prstGeom prst="rect">
              <a:avLst/>
            </a:prstGeom>
          </p:spPr>
        </p:pic>
        <p:pic>
          <p:nvPicPr>
            <p:cNvPr id="16" name="Picture 2" descr="Duc Le - CS PhD student at Dalhousie University">
              <a:extLst>
                <a:ext uri="{FF2B5EF4-FFF2-40B4-BE49-F238E27FC236}">
                  <a16:creationId xmlns:a16="http://schemas.microsoft.com/office/drawing/2014/main" id="{9CA8CDA2-9202-483F-9F5D-5C16E045DF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6281" y="5795743"/>
              <a:ext cx="2124513" cy="106225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296950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Arc 1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Content Placeholder 1">
            <a:extLst>
              <a:ext uri="{FF2B5EF4-FFF2-40B4-BE49-F238E27FC236}">
                <a16:creationId xmlns:a16="http://schemas.microsoft.com/office/drawing/2014/main" id="{9CABDAAB-8078-49D9-B4E6-B9A365EADFEE}"/>
              </a:ext>
            </a:extLst>
          </p:cNvPr>
          <p:cNvSpPr txBox="1">
            <a:spLocks/>
          </p:cNvSpPr>
          <p:nvPr/>
        </p:nvSpPr>
        <p:spPr>
          <a:xfrm>
            <a:off x="779834" y="1218153"/>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Q"/>
            </a:pPr>
            <a:r>
              <a:rPr lang="en-US" sz="2000" dirty="0"/>
              <a:t>Halifax Stanfield has been an industry leader in the adoption of self-service passenger processing technologies</a:t>
            </a:r>
          </a:p>
          <a:p>
            <a:pPr>
              <a:buFont typeface="Wingdings" panose="05000000000000000000" pitchFamily="2" charset="2"/>
              <a:buChar char="Q"/>
            </a:pPr>
            <a:r>
              <a:rPr lang="en-US" sz="2000" dirty="0"/>
              <a:t>Passenger experience is critical to the success of our airport </a:t>
            </a:r>
          </a:p>
          <a:p>
            <a:pPr>
              <a:buFont typeface="Wingdings" panose="05000000000000000000" pitchFamily="2" charset="2"/>
              <a:buChar char="Q"/>
            </a:pPr>
            <a:r>
              <a:rPr lang="en-US" sz="2000" dirty="0"/>
              <a:t>The passenger journey starts before you arrive at the airport</a:t>
            </a:r>
          </a:p>
          <a:p>
            <a:pPr>
              <a:buFont typeface="Wingdings" panose="05000000000000000000" pitchFamily="2" charset="2"/>
              <a:buChar char="Q"/>
            </a:pPr>
            <a:r>
              <a:rPr lang="en-US" sz="2000" dirty="0"/>
              <a:t>Accessibility and official language principles are critical for all decision making and airport service offerings </a:t>
            </a:r>
          </a:p>
          <a:p>
            <a:pPr>
              <a:buFont typeface="Wingdings" panose="05000000000000000000" pitchFamily="2" charset="2"/>
              <a:buChar char="Q"/>
            </a:pPr>
            <a:r>
              <a:rPr lang="en-US" sz="2000" dirty="0"/>
              <a:t>Opportunities exist to personalize the passenger experience through technology-based solutions</a:t>
            </a:r>
          </a:p>
          <a:p>
            <a:pPr>
              <a:buFont typeface="Wingdings" panose="05000000000000000000" pitchFamily="2" charset="2"/>
              <a:buChar char="Q"/>
            </a:pPr>
            <a:r>
              <a:rPr lang="en-US" sz="2000" dirty="0"/>
              <a:t>Opportunities exist to leverage technology to improve passenger communication and create a sense of ease throughout the passenger journey, improve airport wayfinding and queue management</a:t>
            </a:r>
          </a:p>
          <a:p>
            <a:pPr>
              <a:buFont typeface="Wingdings" panose="05000000000000000000" pitchFamily="2" charset="2"/>
              <a:buChar char="Q"/>
            </a:pPr>
            <a:r>
              <a:rPr lang="en-US" sz="2000" dirty="0"/>
              <a:t>Opportunities exit to leverage e-commerce and concession marketing</a:t>
            </a:r>
          </a:p>
          <a:p>
            <a:pPr>
              <a:buFont typeface="Wingdings" panose="05000000000000000000" pitchFamily="2" charset="2"/>
              <a:buChar char="Q"/>
            </a:pPr>
            <a:r>
              <a:rPr lang="en-US" sz="2000" dirty="0"/>
              <a:t>And there are many more opportunities… think of your needs as a traveler and your experiences</a:t>
            </a:r>
          </a:p>
        </p:txBody>
      </p:sp>
      <p:sp>
        <p:nvSpPr>
          <p:cNvPr id="3" name="Title 2">
            <a:extLst>
              <a:ext uri="{FF2B5EF4-FFF2-40B4-BE49-F238E27FC236}">
                <a16:creationId xmlns:a16="http://schemas.microsoft.com/office/drawing/2014/main" id="{01E9592B-40C2-4D7E-A143-7CEBE96CCC88}"/>
              </a:ext>
            </a:extLst>
          </p:cNvPr>
          <p:cNvSpPr txBox="1">
            <a:spLocks/>
          </p:cNvSpPr>
          <p:nvPr/>
        </p:nvSpPr>
        <p:spPr>
          <a:xfrm>
            <a:off x="457200" y="274639"/>
            <a:ext cx="8229600" cy="48616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CA" sz="2400" dirty="0"/>
              <a:t>Challenge Statements</a:t>
            </a:r>
          </a:p>
        </p:txBody>
      </p:sp>
      <p:sp>
        <p:nvSpPr>
          <p:cNvPr id="4" name="Text Placeholder 3">
            <a:extLst>
              <a:ext uri="{FF2B5EF4-FFF2-40B4-BE49-F238E27FC236}">
                <a16:creationId xmlns:a16="http://schemas.microsoft.com/office/drawing/2014/main" id="{24332A97-861B-4D8A-9B4B-B258BD63FD13}"/>
              </a:ext>
            </a:extLst>
          </p:cNvPr>
          <p:cNvSpPr txBox="1">
            <a:spLocks/>
          </p:cNvSpPr>
          <p:nvPr/>
        </p:nvSpPr>
        <p:spPr>
          <a:xfrm>
            <a:off x="457200" y="773138"/>
            <a:ext cx="8229600" cy="4450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2000" b="1" dirty="0">
                <a:solidFill>
                  <a:srgbClr val="243E8C"/>
                </a:solidFill>
              </a:rPr>
              <a:t>Passenger Experience</a:t>
            </a:r>
          </a:p>
        </p:txBody>
      </p:sp>
      <p:grpSp>
        <p:nvGrpSpPr>
          <p:cNvPr id="10" name="Group 9">
            <a:extLst>
              <a:ext uri="{FF2B5EF4-FFF2-40B4-BE49-F238E27FC236}">
                <a16:creationId xmlns:a16="http://schemas.microsoft.com/office/drawing/2014/main" id="{DDA56E6A-8746-4615-AC49-E9BF472526F0}"/>
              </a:ext>
            </a:extLst>
          </p:cNvPr>
          <p:cNvGrpSpPr/>
          <p:nvPr/>
        </p:nvGrpSpPr>
        <p:grpSpPr>
          <a:xfrm>
            <a:off x="5299338" y="5795743"/>
            <a:ext cx="6832896" cy="1062257"/>
            <a:chOff x="5299338" y="5795743"/>
            <a:chExt cx="6832896" cy="1062257"/>
          </a:xfrm>
        </p:grpSpPr>
        <p:pic>
          <p:nvPicPr>
            <p:cNvPr id="15" name="Picture 4" descr="ShiftKey Labs">
              <a:extLst>
                <a:ext uri="{FF2B5EF4-FFF2-40B4-BE49-F238E27FC236}">
                  <a16:creationId xmlns:a16="http://schemas.microsoft.com/office/drawing/2014/main" id="{ACD99B4B-54DC-45C1-B6F0-E1DEA80C6A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9338" y="5985745"/>
              <a:ext cx="2124512" cy="49283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F103DF52-C95F-4C0C-BE65-9D105046D03E}"/>
                </a:ext>
              </a:extLst>
            </p:cNvPr>
            <p:cNvPicPr>
              <a:picLocks noChangeAspect="1"/>
            </p:cNvPicPr>
            <p:nvPr/>
          </p:nvPicPr>
          <p:blipFill>
            <a:blip r:embed="rId3"/>
            <a:stretch>
              <a:fillRect/>
            </a:stretch>
          </p:blipFill>
          <p:spPr>
            <a:xfrm>
              <a:off x="9833461" y="5862918"/>
              <a:ext cx="2298773" cy="615658"/>
            </a:xfrm>
            <a:prstGeom prst="rect">
              <a:avLst/>
            </a:prstGeom>
          </p:spPr>
        </p:pic>
        <p:pic>
          <p:nvPicPr>
            <p:cNvPr id="17" name="Picture 2" descr="Duc Le - CS PhD student at Dalhousie University">
              <a:extLst>
                <a:ext uri="{FF2B5EF4-FFF2-40B4-BE49-F238E27FC236}">
                  <a16:creationId xmlns:a16="http://schemas.microsoft.com/office/drawing/2014/main" id="{9F08BA4F-89DC-495F-821E-30A78F08E9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6281" y="5795743"/>
              <a:ext cx="2124513" cy="106225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316057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Arc 1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Content Placeholder 1">
            <a:extLst>
              <a:ext uri="{FF2B5EF4-FFF2-40B4-BE49-F238E27FC236}">
                <a16:creationId xmlns:a16="http://schemas.microsoft.com/office/drawing/2014/main" id="{9CABDAAB-8078-49D9-B4E6-B9A365EADFEE}"/>
              </a:ext>
            </a:extLst>
          </p:cNvPr>
          <p:cNvSpPr txBox="1">
            <a:spLocks/>
          </p:cNvSpPr>
          <p:nvPr/>
        </p:nvSpPr>
        <p:spPr>
          <a:xfrm>
            <a:off x="760379" y="1218153"/>
            <a:ext cx="10515600" cy="35873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Q"/>
            </a:pPr>
            <a:r>
              <a:rPr lang="en-CA" sz="2000" dirty="0"/>
              <a:t>Priorities focus on rebuilding passenger confidence in air travel and implementing and promoting safe and healthy travel and passenger journey initiatives in our industry </a:t>
            </a:r>
          </a:p>
          <a:p>
            <a:pPr>
              <a:buFont typeface="Wingdings" panose="05000000000000000000" pitchFamily="2" charset="2"/>
              <a:buChar char="Q"/>
            </a:pPr>
            <a:r>
              <a:rPr lang="en-CA" sz="2000" dirty="0"/>
              <a:t>Heath screening and declarations are becoming a standard part of travel protocols</a:t>
            </a:r>
          </a:p>
          <a:p>
            <a:pPr>
              <a:buFont typeface="Wingdings" panose="05000000000000000000" pitchFamily="2" charset="2"/>
              <a:buChar char="Q"/>
            </a:pPr>
            <a:r>
              <a:rPr lang="en-CA" sz="2000" dirty="0"/>
              <a:t>Operational costs relating to facility cleaning have risen dramatically</a:t>
            </a:r>
          </a:p>
          <a:p>
            <a:pPr>
              <a:buFont typeface="Wingdings" panose="05000000000000000000" pitchFamily="2" charset="2"/>
              <a:buChar char="Q"/>
            </a:pPr>
            <a:r>
              <a:rPr lang="en-CA" sz="2000" dirty="0"/>
              <a:t>Social distancing and wearing approved masks are becoming the standard in todays travel experiences </a:t>
            </a:r>
          </a:p>
          <a:p>
            <a:pPr>
              <a:buFont typeface="Wingdings" panose="05000000000000000000" pitchFamily="2" charset="2"/>
              <a:buChar char="Q"/>
            </a:pPr>
            <a:r>
              <a:rPr lang="en-CA" sz="2000" dirty="0"/>
              <a:t>Social distancing poses significant infrastructure challenges for seating and queuing… opportunities exist to leverage technology to monitor passenger flows and crowding</a:t>
            </a:r>
          </a:p>
          <a:p>
            <a:pPr>
              <a:buFont typeface="Wingdings" panose="05000000000000000000" pitchFamily="2" charset="2"/>
              <a:buChar char="Q"/>
            </a:pPr>
            <a:r>
              <a:rPr lang="en-CA" sz="2000" dirty="0"/>
              <a:t>Focus on contactless (low/no touch) passenger journey, increased use of personal mobile devices, concessions considerations for menus, ordering, and contactless payments…. </a:t>
            </a:r>
          </a:p>
        </p:txBody>
      </p:sp>
      <p:sp>
        <p:nvSpPr>
          <p:cNvPr id="3" name="Title 2">
            <a:extLst>
              <a:ext uri="{FF2B5EF4-FFF2-40B4-BE49-F238E27FC236}">
                <a16:creationId xmlns:a16="http://schemas.microsoft.com/office/drawing/2014/main" id="{01E9592B-40C2-4D7E-A143-7CEBE96CCC88}"/>
              </a:ext>
            </a:extLst>
          </p:cNvPr>
          <p:cNvSpPr txBox="1">
            <a:spLocks/>
          </p:cNvSpPr>
          <p:nvPr/>
        </p:nvSpPr>
        <p:spPr>
          <a:xfrm>
            <a:off x="457200" y="274639"/>
            <a:ext cx="8229600" cy="48616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CA" sz="2400"/>
              <a:t>Challenge Statements</a:t>
            </a:r>
          </a:p>
        </p:txBody>
      </p:sp>
      <p:sp>
        <p:nvSpPr>
          <p:cNvPr id="4" name="Text Placeholder 3">
            <a:extLst>
              <a:ext uri="{FF2B5EF4-FFF2-40B4-BE49-F238E27FC236}">
                <a16:creationId xmlns:a16="http://schemas.microsoft.com/office/drawing/2014/main" id="{24332A97-861B-4D8A-9B4B-B258BD63FD13}"/>
              </a:ext>
            </a:extLst>
          </p:cNvPr>
          <p:cNvSpPr txBox="1">
            <a:spLocks/>
          </p:cNvSpPr>
          <p:nvPr/>
        </p:nvSpPr>
        <p:spPr>
          <a:xfrm>
            <a:off x="457200" y="773138"/>
            <a:ext cx="8229600" cy="25321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2000" b="1" dirty="0">
                <a:solidFill>
                  <a:srgbClr val="243E8C"/>
                </a:solidFill>
              </a:rPr>
              <a:t>Healthy Airports &amp; Air Travel</a:t>
            </a:r>
          </a:p>
        </p:txBody>
      </p:sp>
      <p:grpSp>
        <p:nvGrpSpPr>
          <p:cNvPr id="12" name="Group 11">
            <a:extLst>
              <a:ext uri="{FF2B5EF4-FFF2-40B4-BE49-F238E27FC236}">
                <a16:creationId xmlns:a16="http://schemas.microsoft.com/office/drawing/2014/main" id="{D098DCFC-0B3E-45D5-8044-5CF58D999C6D}"/>
              </a:ext>
            </a:extLst>
          </p:cNvPr>
          <p:cNvGrpSpPr/>
          <p:nvPr/>
        </p:nvGrpSpPr>
        <p:grpSpPr>
          <a:xfrm>
            <a:off x="5299338" y="5795743"/>
            <a:ext cx="6832896" cy="1062257"/>
            <a:chOff x="5299338" y="5795743"/>
            <a:chExt cx="6832896" cy="1062257"/>
          </a:xfrm>
        </p:grpSpPr>
        <p:pic>
          <p:nvPicPr>
            <p:cNvPr id="14" name="Picture 4" descr="ShiftKey Labs">
              <a:extLst>
                <a:ext uri="{FF2B5EF4-FFF2-40B4-BE49-F238E27FC236}">
                  <a16:creationId xmlns:a16="http://schemas.microsoft.com/office/drawing/2014/main" id="{FFB8A2F6-D48A-45B6-A250-03B34B5AAD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9338" y="5985745"/>
              <a:ext cx="2124512" cy="49283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D4CA94DE-A095-490F-A34E-61E27CBB6878}"/>
                </a:ext>
              </a:extLst>
            </p:cNvPr>
            <p:cNvPicPr>
              <a:picLocks noChangeAspect="1"/>
            </p:cNvPicPr>
            <p:nvPr/>
          </p:nvPicPr>
          <p:blipFill>
            <a:blip r:embed="rId3"/>
            <a:stretch>
              <a:fillRect/>
            </a:stretch>
          </p:blipFill>
          <p:spPr>
            <a:xfrm>
              <a:off x="9833461" y="5862918"/>
              <a:ext cx="2298773" cy="615658"/>
            </a:xfrm>
            <a:prstGeom prst="rect">
              <a:avLst/>
            </a:prstGeom>
          </p:spPr>
        </p:pic>
        <p:pic>
          <p:nvPicPr>
            <p:cNvPr id="16" name="Picture 2" descr="Duc Le - CS PhD student at Dalhousie University">
              <a:extLst>
                <a:ext uri="{FF2B5EF4-FFF2-40B4-BE49-F238E27FC236}">
                  <a16:creationId xmlns:a16="http://schemas.microsoft.com/office/drawing/2014/main" id="{47B51DF6-402C-4B04-8E52-7073E97100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6281" y="5795743"/>
              <a:ext cx="2124513" cy="106225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3844545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Arc 1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Content Placeholder 1">
            <a:extLst>
              <a:ext uri="{FF2B5EF4-FFF2-40B4-BE49-F238E27FC236}">
                <a16:creationId xmlns:a16="http://schemas.microsoft.com/office/drawing/2014/main" id="{9CABDAAB-8078-49D9-B4E6-B9A365EADFEE}"/>
              </a:ext>
            </a:extLst>
          </p:cNvPr>
          <p:cNvSpPr txBox="1">
            <a:spLocks/>
          </p:cNvSpPr>
          <p:nvPr/>
        </p:nvSpPr>
        <p:spPr>
          <a:xfrm>
            <a:off x="760379" y="1218153"/>
            <a:ext cx="10515600" cy="36554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Q"/>
            </a:pPr>
            <a:r>
              <a:rPr lang="en-CA" sz="2000" dirty="0"/>
              <a:t>HIAA terminal wayfinding is available on Apple Maps</a:t>
            </a:r>
          </a:p>
          <a:p>
            <a:pPr>
              <a:buFont typeface="Wingdings" panose="05000000000000000000" pitchFamily="2" charset="2"/>
              <a:buChar char="Q"/>
            </a:pPr>
            <a:r>
              <a:rPr lang="en-CA" sz="2000" dirty="0"/>
              <a:t>Halifax Stanfield website (</a:t>
            </a:r>
            <a:r>
              <a:rPr lang="en-CA" sz="2000" dirty="0">
                <a:hlinkClick r:id="rId2"/>
              </a:rPr>
              <a:t>https://halifaxstanfield.ca/</a:t>
            </a:r>
            <a:r>
              <a:rPr lang="en-CA" sz="2000" dirty="0"/>
              <a:t>)</a:t>
            </a:r>
          </a:p>
          <a:p>
            <a:pPr>
              <a:buFont typeface="Wingdings" panose="05000000000000000000" pitchFamily="2" charset="2"/>
              <a:buChar char="Q"/>
            </a:pPr>
            <a:r>
              <a:rPr lang="en-CA" sz="2000" dirty="0"/>
              <a:t>OAG (</a:t>
            </a:r>
            <a:r>
              <a:rPr lang="en-CA" sz="2000" dirty="0">
                <a:hlinkClick r:id="rId3"/>
              </a:rPr>
              <a:t>https://www.oag.com/</a:t>
            </a:r>
            <a:r>
              <a:rPr lang="en-CA" sz="2000" dirty="0"/>
              <a:t>)</a:t>
            </a:r>
          </a:p>
          <a:p>
            <a:pPr>
              <a:buFont typeface="Wingdings" panose="05000000000000000000" pitchFamily="2" charset="2"/>
              <a:buChar char="Q"/>
            </a:pPr>
            <a:r>
              <a:rPr lang="en-CA" sz="2000" dirty="0" err="1"/>
              <a:t>Flightstats</a:t>
            </a:r>
            <a:r>
              <a:rPr lang="en-CA" sz="2000" dirty="0"/>
              <a:t> (</a:t>
            </a:r>
            <a:r>
              <a:rPr lang="en-CA" sz="2000" dirty="0">
                <a:hlinkClick r:id="rId4"/>
              </a:rPr>
              <a:t>https://www.flightstats.com/v2/</a:t>
            </a:r>
            <a:r>
              <a:rPr lang="en-CA" sz="2000" dirty="0"/>
              <a:t>)</a:t>
            </a:r>
          </a:p>
          <a:p>
            <a:pPr>
              <a:buFont typeface="Wingdings" panose="05000000000000000000" pitchFamily="2" charset="2"/>
              <a:buChar char="Q"/>
            </a:pPr>
            <a:r>
              <a:rPr lang="en-CA" sz="2000" dirty="0"/>
              <a:t>Federal Aviation Administration (</a:t>
            </a:r>
            <a:r>
              <a:rPr lang="en-CA" sz="2000" dirty="0">
                <a:hlinkClick r:id="rId5"/>
              </a:rPr>
              <a:t>https://www.faa.gov/data/</a:t>
            </a:r>
            <a:r>
              <a:rPr lang="en-CA" sz="2000" dirty="0"/>
              <a:t>)</a:t>
            </a:r>
          </a:p>
          <a:p>
            <a:pPr>
              <a:buFont typeface="Wingdings" panose="05000000000000000000" pitchFamily="2" charset="2"/>
              <a:buChar char="Q"/>
            </a:pPr>
            <a:r>
              <a:rPr lang="en-CA" sz="2000" dirty="0"/>
              <a:t>NAV Canada Aeronautical Data Pack Requests (</a:t>
            </a:r>
            <a:r>
              <a:rPr lang="en-CA" sz="2000" dirty="0">
                <a:hlinkClick r:id="rId6"/>
              </a:rPr>
              <a:t>https://www.navcanada.ca/EN/products-and-services/Pages/Data-Process.aspx</a:t>
            </a:r>
            <a:r>
              <a:rPr lang="en-CA" sz="2000" dirty="0"/>
              <a:t> )</a:t>
            </a:r>
          </a:p>
          <a:p>
            <a:pPr>
              <a:buFont typeface="Wingdings" panose="05000000000000000000" pitchFamily="2" charset="2"/>
              <a:buChar char="Q"/>
            </a:pPr>
            <a:endParaRPr lang="en-CA" sz="2000" dirty="0"/>
          </a:p>
          <a:p>
            <a:pPr marL="0" indent="0">
              <a:buNone/>
            </a:pPr>
            <a:r>
              <a:rPr lang="en-CA" sz="1300" b="1" dirty="0"/>
              <a:t>* Note that access to some of these data sets requires advance application for trial use or to gain access specific flight information so allow proper lead time. </a:t>
            </a:r>
          </a:p>
        </p:txBody>
      </p:sp>
      <p:sp>
        <p:nvSpPr>
          <p:cNvPr id="3" name="Title 2">
            <a:extLst>
              <a:ext uri="{FF2B5EF4-FFF2-40B4-BE49-F238E27FC236}">
                <a16:creationId xmlns:a16="http://schemas.microsoft.com/office/drawing/2014/main" id="{01E9592B-40C2-4D7E-A143-7CEBE96CCC88}"/>
              </a:ext>
            </a:extLst>
          </p:cNvPr>
          <p:cNvSpPr txBox="1">
            <a:spLocks/>
          </p:cNvSpPr>
          <p:nvPr/>
        </p:nvSpPr>
        <p:spPr>
          <a:xfrm>
            <a:off x="457200" y="274639"/>
            <a:ext cx="8229600" cy="48616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CA" sz="2400" dirty="0"/>
              <a:t>Links to Resources &amp; Potential Data Sources</a:t>
            </a:r>
          </a:p>
        </p:txBody>
      </p:sp>
      <p:grpSp>
        <p:nvGrpSpPr>
          <p:cNvPr id="12" name="Group 11">
            <a:extLst>
              <a:ext uri="{FF2B5EF4-FFF2-40B4-BE49-F238E27FC236}">
                <a16:creationId xmlns:a16="http://schemas.microsoft.com/office/drawing/2014/main" id="{74B5B7C6-0005-46F6-B41D-10A04CE5A630}"/>
              </a:ext>
            </a:extLst>
          </p:cNvPr>
          <p:cNvGrpSpPr/>
          <p:nvPr/>
        </p:nvGrpSpPr>
        <p:grpSpPr>
          <a:xfrm>
            <a:off x="5299338" y="5795743"/>
            <a:ext cx="6832896" cy="1062257"/>
            <a:chOff x="5299338" y="5795743"/>
            <a:chExt cx="6832896" cy="1062257"/>
          </a:xfrm>
        </p:grpSpPr>
        <p:pic>
          <p:nvPicPr>
            <p:cNvPr id="14" name="Picture 4" descr="ShiftKey Labs">
              <a:extLst>
                <a:ext uri="{FF2B5EF4-FFF2-40B4-BE49-F238E27FC236}">
                  <a16:creationId xmlns:a16="http://schemas.microsoft.com/office/drawing/2014/main" id="{3EB7757C-3E0F-49A3-820E-ACF29B4959C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299338" y="5985745"/>
              <a:ext cx="2124512" cy="49283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3CD5052A-637A-431F-A86D-281C3E64CB67}"/>
                </a:ext>
              </a:extLst>
            </p:cNvPr>
            <p:cNvPicPr>
              <a:picLocks noChangeAspect="1"/>
            </p:cNvPicPr>
            <p:nvPr/>
          </p:nvPicPr>
          <p:blipFill>
            <a:blip r:embed="rId8"/>
            <a:stretch>
              <a:fillRect/>
            </a:stretch>
          </p:blipFill>
          <p:spPr>
            <a:xfrm>
              <a:off x="9833461" y="5862918"/>
              <a:ext cx="2298773" cy="615658"/>
            </a:xfrm>
            <a:prstGeom prst="rect">
              <a:avLst/>
            </a:prstGeom>
          </p:spPr>
        </p:pic>
        <p:pic>
          <p:nvPicPr>
            <p:cNvPr id="16" name="Picture 2" descr="Duc Le - CS PhD student at Dalhousie University">
              <a:extLst>
                <a:ext uri="{FF2B5EF4-FFF2-40B4-BE49-F238E27FC236}">
                  <a16:creationId xmlns:a16="http://schemas.microsoft.com/office/drawing/2014/main" id="{719B30E1-81B5-4B88-8EA2-4C73FB72510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596281" y="5795743"/>
              <a:ext cx="2124513" cy="106225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7136031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TotalTime>
  <Words>554</Words>
  <Application>Microsoft Office PowerPoint</Application>
  <PresentationFormat>Widescreen</PresentationFormat>
  <Paragraphs>48</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Century Gothic</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Craig Paul</dc:creator>
  <cp:lastModifiedBy>Craig Paul</cp:lastModifiedBy>
  <cp:revision>5</cp:revision>
  <dcterms:created xsi:type="dcterms:W3CDTF">2020-10-15T18:43:48Z</dcterms:created>
  <dcterms:modified xsi:type="dcterms:W3CDTF">2020-10-16T12:18:24Z</dcterms:modified>
</cp:coreProperties>
</file>

<file path=docProps/thumbnail.jpeg>
</file>